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64" r:id="rId6"/>
    <p:sldId id="933" r:id="rId7"/>
    <p:sldId id="931" r:id="rId8"/>
    <p:sldId id="932" r:id="rId9"/>
    <p:sldId id="934" r:id="rId10"/>
    <p:sldId id="936" r:id="rId11"/>
    <p:sldId id="935" r:id="rId12"/>
    <p:sldId id="788" r:id="rId13"/>
    <p:sldId id="789" r:id="rId14"/>
    <p:sldId id="937" r:id="rId15"/>
    <p:sldId id="939" r:id="rId16"/>
    <p:sldId id="938" r:id="rId17"/>
    <p:sldId id="940" r:id="rId18"/>
  </p:sldIdLst>
  <p:sldSz cx="9144000" cy="6858000" type="screen4x3"/>
  <p:notesSz cx="6888163" cy="100203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75C7E9-5EEC-49FF-9A5D-E716D98A612A}">
          <p14:sldIdLst>
            <p14:sldId id="264"/>
            <p14:sldId id="933"/>
            <p14:sldId id="931"/>
            <p14:sldId id="932"/>
            <p14:sldId id="934"/>
            <p14:sldId id="936"/>
            <p14:sldId id="935"/>
          </p14:sldIdLst>
        </p14:section>
        <p14:section name="Default Section" id="{F3D557C7-DFC3-4798-A787-6685AB233638}">
          <p14:sldIdLst>
            <p14:sldId id="788"/>
            <p14:sldId id="789"/>
            <p14:sldId id="937"/>
            <p14:sldId id="939"/>
            <p14:sldId id="938"/>
            <p14:sldId id="9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o Lambregts" initials="GL" lastIdx="1" clrIdx="0">
    <p:extLst>
      <p:ext uri="{19B8F6BF-5375-455C-9EA6-DF929625EA0E}">
        <p15:presenceInfo xmlns:p15="http://schemas.microsoft.com/office/powerpoint/2012/main" userId="a6d7c82f553b0206" providerId="Windows Live"/>
      </p:ext>
    </p:extLst>
  </p:cmAuthor>
  <p:cmAuthor id="2" name="De Meyer Luc" initials="DML" lastIdx="5" clrIdx="1">
    <p:extLst>
      <p:ext uri="{19B8F6BF-5375-455C-9EA6-DF929625EA0E}">
        <p15:presenceInfo xmlns:p15="http://schemas.microsoft.com/office/powerpoint/2012/main" userId="S::luc.demeyer@vlaanderen.be::7ea03df4-9216-4e96-a76f-d09d2bd35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9B9B"/>
    <a:srgbClr val="005EA4"/>
    <a:srgbClr val="717171"/>
    <a:srgbClr val="B3BB45"/>
    <a:srgbClr val="FFEFBD"/>
    <a:srgbClr val="FFF8E1"/>
    <a:srgbClr val="3E6055"/>
    <a:srgbClr val="E4801C"/>
    <a:srgbClr val="C36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FF11E-7D86-418E-B492-988C36F97997}" v="233" dt="2022-03-31T09:41:50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56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nenvlaanderen.be/woningkwaliteit/register-van-herstelvorderingen" TargetMode="External"/><Relationship Id="rId2" Type="http://schemas.openxmlformats.org/officeDocument/2006/relationships/hyperlink" Target="https://vlok.vlaanderen.be/" TargetMode="External"/><Relationship Id="rId1" Type="http://schemas.openxmlformats.org/officeDocument/2006/relationships/hyperlink" Target="https://www.geopunt.be/kaart" TargetMode="External"/><Relationship Id="rId4" Type="http://schemas.openxmlformats.org/officeDocument/2006/relationships/hyperlink" Target="https://www.wonenvlaanderen.be/Versoepeling%20van%20de%20woningkwaliteitsvereisten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nenvlaanderen.be/woningkwaliteit/register-van-herstelvorderingen" TargetMode="External"/><Relationship Id="rId2" Type="http://schemas.openxmlformats.org/officeDocument/2006/relationships/hyperlink" Target="https://vlok.vlaanderen.be/" TargetMode="External"/><Relationship Id="rId1" Type="http://schemas.openxmlformats.org/officeDocument/2006/relationships/hyperlink" Target="https://www.geopunt.be/kaart" TargetMode="External"/><Relationship Id="rId4" Type="http://schemas.openxmlformats.org/officeDocument/2006/relationships/hyperlink" Target="https://www.wonenvlaanderen.be/Versoepeling%20van%20de%20woningkwaliteitsvereist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87A7A-DEBB-4376-84FE-B4BBB137242A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nl-BE"/>
        </a:p>
      </dgm:t>
    </dgm:pt>
    <dgm:pt modelId="{B3C43E59-5B90-4578-9994-4FAB22A715F6}">
      <dgm:prSet custT="1"/>
      <dgm:spPr/>
      <dgm:t>
        <a:bodyPr/>
        <a:lstStyle/>
        <a:p>
          <a:pPr algn="l"/>
          <a:r>
            <a:rPr lang="nl-BE" sz="2000" dirty="0">
              <a:solidFill>
                <a:schemeClr val="bg1">
                  <a:lumMod val="50000"/>
                </a:schemeClr>
              </a:solidFill>
            </a:rPr>
            <a:t>Helmer Rooze </a:t>
          </a:r>
        </a:p>
        <a:p>
          <a:pPr algn="ctr"/>
          <a:r>
            <a:rPr lang="nl-BE" sz="2000" dirty="0">
              <a:solidFill>
                <a:schemeClr val="bg1">
                  <a:lumMod val="50000"/>
                </a:schemeClr>
              </a:solidFill>
            </a:rPr>
            <a:t>administrateur-generaal Wonen-Vlaanderen</a:t>
          </a:r>
        </a:p>
      </dgm:t>
    </dgm:pt>
    <dgm:pt modelId="{3490517E-DC2B-45FD-BA37-325D2681B990}" type="parTrans" cxnId="{6D6D69BF-29A0-4E15-858D-12CAFC51153C}">
      <dgm:prSet/>
      <dgm:spPr/>
      <dgm:t>
        <a:bodyPr/>
        <a:lstStyle/>
        <a:p>
          <a:endParaRPr lang="nl-BE" sz="2000"/>
        </a:p>
      </dgm:t>
    </dgm:pt>
    <dgm:pt modelId="{FDD2C12A-DCF5-4AA0-99A2-B8BD94E278AD}" type="sibTrans" cxnId="{6D6D69BF-29A0-4E15-858D-12CAFC51153C}">
      <dgm:prSet/>
      <dgm:spPr/>
      <dgm:t>
        <a:bodyPr/>
        <a:lstStyle/>
        <a:p>
          <a:endParaRPr lang="nl-BE" sz="2000"/>
        </a:p>
      </dgm:t>
    </dgm:pt>
    <dgm:pt modelId="{090CBBEA-B73E-4455-ABDE-4A47849A0E8F}" type="pres">
      <dgm:prSet presAssocID="{72B87A7A-DEBB-4376-84FE-B4BBB137242A}" presName="linear" presStyleCnt="0">
        <dgm:presLayoutVars>
          <dgm:dir/>
          <dgm:animLvl val="lvl"/>
          <dgm:resizeHandles val="exact"/>
        </dgm:presLayoutVars>
      </dgm:prSet>
      <dgm:spPr/>
    </dgm:pt>
    <dgm:pt modelId="{0841892F-524B-4CB3-9362-1CB453783E21}" type="pres">
      <dgm:prSet presAssocID="{B3C43E59-5B90-4578-9994-4FAB22A715F6}" presName="parentLin" presStyleCnt="0"/>
      <dgm:spPr/>
    </dgm:pt>
    <dgm:pt modelId="{76C3CB62-BEF0-459D-B6A4-3895D040184E}" type="pres">
      <dgm:prSet presAssocID="{B3C43E59-5B90-4578-9994-4FAB22A715F6}" presName="parentLeftMargin" presStyleLbl="node1" presStyleIdx="0" presStyleCnt="1"/>
      <dgm:spPr/>
    </dgm:pt>
    <dgm:pt modelId="{B27AA5D1-F78F-4A69-864B-AC237C70C35A}" type="pres">
      <dgm:prSet presAssocID="{B3C43E59-5B90-4578-9994-4FAB22A715F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C8CB769-34F0-48BB-A132-14C78FAEAE45}" type="pres">
      <dgm:prSet presAssocID="{B3C43E59-5B90-4578-9994-4FAB22A715F6}" presName="negativeSpace" presStyleCnt="0"/>
      <dgm:spPr/>
    </dgm:pt>
    <dgm:pt modelId="{C9DFB947-68B5-4A32-9D4C-6D77BBB1ADD6}" type="pres">
      <dgm:prSet presAssocID="{B3C43E59-5B90-4578-9994-4FAB22A715F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0A6C49D-9ED4-4B0E-B285-9FA1C38E86F6}" type="presOf" srcId="{B3C43E59-5B90-4578-9994-4FAB22A715F6}" destId="{B27AA5D1-F78F-4A69-864B-AC237C70C35A}" srcOrd="1" destOrd="0" presId="urn:microsoft.com/office/officeart/2005/8/layout/list1"/>
    <dgm:cxn modelId="{23DACABD-A556-4EDC-9E41-390526955046}" type="presOf" srcId="{B3C43E59-5B90-4578-9994-4FAB22A715F6}" destId="{76C3CB62-BEF0-459D-B6A4-3895D040184E}" srcOrd="0" destOrd="0" presId="urn:microsoft.com/office/officeart/2005/8/layout/list1"/>
    <dgm:cxn modelId="{6D6D69BF-29A0-4E15-858D-12CAFC51153C}" srcId="{72B87A7A-DEBB-4376-84FE-B4BBB137242A}" destId="{B3C43E59-5B90-4578-9994-4FAB22A715F6}" srcOrd="0" destOrd="0" parTransId="{3490517E-DC2B-45FD-BA37-325D2681B990}" sibTransId="{FDD2C12A-DCF5-4AA0-99A2-B8BD94E278AD}"/>
    <dgm:cxn modelId="{E876F5FD-B2B4-4C05-B8F8-8BDBACFADDCE}" type="presOf" srcId="{72B87A7A-DEBB-4376-84FE-B4BBB137242A}" destId="{090CBBEA-B73E-4455-ABDE-4A47849A0E8F}" srcOrd="0" destOrd="0" presId="urn:microsoft.com/office/officeart/2005/8/layout/list1"/>
    <dgm:cxn modelId="{1B6A5F80-CDBB-4FBB-A542-4BB3FCF421E3}" type="presParOf" srcId="{090CBBEA-B73E-4455-ABDE-4A47849A0E8F}" destId="{0841892F-524B-4CB3-9362-1CB453783E21}" srcOrd="0" destOrd="0" presId="urn:microsoft.com/office/officeart/2005/8/layout/list1"/>
    <dgm:cxn modelId="{9FAE829E-A75E-4921-A3B1-D17FCA892CD2}" type="presParOf" srcId="{0841892F-524B-4CB3-9362-1CB453783E21}" destId="{76C3CB62-BEF0-459D-B6A4-3895D040184E}" srcOrd="0" destOrd="0" presId="urn:microsoft.com/office/officeart/2005/8/layout/list1"/>
    <dgm:cxn modelId="{A9F8A53E-B27D-46CF-9B2D-719C8ED360BF}" type="presParOf" srcId="{0841892F-524B-4CB3-9362-1CB453783E21}" destId="{B27AA5D1-F78F-4A69-864B-AC237C70C35A}" srcOrd="1" destOrd="0" presId="urn:microsoft.com/office/officeart/2005/8/layout/list1"/>
    <dgm:cxn modelId="{3162172A-ED7A-461B-985D-7D4C668022B1}" type="presParOf" srcId="{090CBBEA-B73E-4455-ABDE-4A47849A0E8F}" destId="{9C8CB769-34F0-48BB-A132-14C78FAEAE45}" srcOrd="1" destOrd="0" presId="urn:microsoft.com/office/officeart/2005/8/layout/list1"/>
    <dgm:cxn modelId="{F13FA67F-257A-4E12-B3C8-098FC2B1BD72}" type="presParOf" srcId="{090CBBEA-B73E-4455-ABDE-4A47849A0E8F}" destId="{C9DFB947-68B5-4A32-9D4C-6D77BBB1ADD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F0A52B-A318-469D-BF80-EAD28616B642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nl-BE"/>
        </a:p>
      </dgm:t>
    </dgm:pt>
    <dgm:pt modelId="{5798094A-9B66-4696-8187-1FD3930E652E}">
      <dgm:prSet custT="1"/>
      <dgm:spPr/>
      <dgm:t>
        <a:bodyPr/>
        <a:lstStyle/>
        <a:p>
          <a:r>
            <a:rPr lang="nl-BE" sz="3600" dirty="0">
              <a:solidFill>
                <a:schemeClr val="bg1">
                  <a:lumMod val="50000"/>
                </a:schemeClr>
              </a:solidFill>
            </a:rPr>
            <a:t>FAQ op website</a:t>
          </a:r>
        </a:p>
      </dgm:t>
    </dgm:pt>
    <dgm:pt modelId="{9C295EEE-CFAE-43B4-AA40-72749945B744}" type="parTrans" cxnId="{0CE3B791-EF78-4FC0-9B23-69830B5FBB95}">
      <dgm:prSet/>
      <dgm:spPr/>
      <dgm:t>
        <a:bodyPr/>
        <a:lstStyle/>
        <a:p>
          <a:endParaRPr lang="nl-BE" sz="1200">
            <a:solidFill>
              <a:schemeClr val="bg1">
                <a:lumMod val="50000"/>
              </a:schemeClr>
            </a:solidFill>
          </a:endParaRPr>
        </a:p>
      </dgm:t>
    </dgm:pt>
    <dgm:pt modelId="{592E002D-0756-4EAF-91B8-B686F6BC4A28}" type="sibTrans" cxnId="{0CE3B791-EF78-4FC0-9B23-69830B5FBB95}">
      <dgm:prSet/>
      <dgm:spPr/>
      <dgm:t>
        <a:bodyPr/>
        <a:lstStyle/>
        <a:p>
          <a:endParaRPr lang="nl-BE" sz="1200">
            <a:solidFill>
              <a:schemeClr val="bg1">
                <a:lumMod val="50000"/>
              </a:schemeClr>
            </a:solidFill>
          </a:endParaRPr>
        </a:p>
      </dgm:t>
    </dgm:pt>
    <dgm:pt modelId="{BC90AF5B-F821-4D2E-9EF7-4001305D1093}">
      <dgm:prSet custT="1"/>
      <dgm:spPr/>
      <dgm:t>
        <a:bodyPr/>
        <a:lstStyle/>
        <a:p>
          <a:r>
            <a:rPr lang="nl-BE" sz="3600" dirty="0">
              <a:solidFill>
                <a:schemeClr val="bg1">
                  <a:lumMod val="50000"/>
                </a:schemeClr>
              </a:solidFill>
            </a:rPr>
            <a:t>Helpdesk.oekraine@vmsw.be</a:t>
          </a:r>
        </a:p>
      </dgm:t>
    </dgm:pt>
    <dgm:pt modelId="{C9E9B3B3-64E1-4C4F-B9F6-9F7177238140}" type="parTrans" cxnId="{D9DAEFB2-4A54-404E-969D-EBA3BF4F3C12}">
      <dgm:prSet/>
      <dgm:spPr/>
      <dgm:t>
        <a:bodyPr/>
        <a:lstStyle/>
        <a:p>
          <a:endParaRPr lang="nl-BE"/>
        </a:p>
      </dgm:t>
    </dgm:pt>
    <dgm:pt modelId="{43130280-8345-4028-BBE3-EF179F7102BB}" type="sibTrans" cxnId="{D9DAEFB2-4A54-404E-969D-EBA3BF4F3C12}">
      <dgm:prSet/>
      <dgm:spPr/>
      <dgm:t>
        <a:bodyPr/>
        <a:lstStyle/>
        <a:p>
          <a:endParaRPr lang="nl-BE"/>
        </a:p>
      </dgm:t>
    </dgm:pt>
    <dgm:pt modelId="{B7896B87-6584-4D7B-8D93-E380CD0E67AF}" type="pres">
      <dgm:prSet presAssocID="{D8F0A52B-A318-469D-BF80-EAD28616B642}" presName="linear" presStyleCnt="0">
        <dgm:presLayoutVars>
          <dgm:animLvl val="lvl"/>
          <dgm:resizeHandles val="exact"/>
        </dgm:presLayoutVars>
      </dgm:prSet>
      <dgm:spPr/>
    </dgm:pt>
    <dgm:pt modelId="{C415F814-710E-4473-AC07-815271E9AA26}" type="pres">
      <dgm:prSet presAssocID="{5798094A-9B66-4696-8187-1FD3930E65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ABCCFCE-E2C5-492A-9006-AEE07A4807FC}" type="pres">
      <dgm:prSet presAssocID="{592E002D-0756-4EAF-91B8-B686F6BC4A28}" presName="spacer" presStyleCnt="0"/>
      <dgm:spPr/>
    </dgm:pt>
    <dgm:pt modelId="{36DD29C9-9BB4-4416-B04A-3A6478BAAA5F}" type="pres">
      <dgm:prSet presAssocID="{BC90AF5B-F821-4D2E-9EF7-4001305D109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E8B3023-B5A2-4376-9E04-3E972F994721}" type="presOf" srcId="{BC90AF5B-F821-4D2E-9EF7-4001305D1093}" destId="{36DD29C9-9BB4-4416-B04A-3A6478BAAA5F}" srcOrd="0" destOrd="0" presId="urn:microsoft.com/office/officeart/2005/8/layout/vList2"/>
    <dgm:cxn modelId="{0CE3B791-EF78-4FC0-9B23-69830B5FBB95}" srcId="{D8F0A52B-A318-469D-BF80-EAD28616B642}" destId="{5798094A-9B66-4696-8187-1FD3930E652E}" srcOrd="0" destOrd="0" parTransId="{9C295EEE-CFAE-43B4-AA40-72749945B744}" sibTransId="{592E002D-0756-4EAF-91B8-B686F6BC4A28}"/>
    <dgm:cxn modelId="{FE4975B2-795E-4E2A-958D-908B363BB54D}" type="presOf" srcId="{5798094A-9B66-4696-8187-1FD3930E652E}" destId="{C415F814-710E-4473-AC07-815271E9AA26}" srcOrd="0" destOrd="0" presId="urn:microsoft.com/office/officeart/2005/8/layout/vList2"/>
    <dgm:cxn modelId="{D9DAEFB2-4A54-404E-969D-EBA3BF4F3C12}" srcId="{D8F0A52B-A318-469D-BF80-EAD28616B642}" destId="{BC90AF5B-F821-4D2E-9EF7-4001305D1093}" srcOrd="1" destOrd="0" parTransId="{C9E9B3B3-64E1-4C4F-B9F6-9F7177238140}" sibTransId="{43130280-8345-4028-BBE3-EF179F7102BB}"/>
    <dgm:cxn modelId="{6D405AB7-3742-48F8-B40B-E006A311A1FE}" type="presOf" srcId="{D8F0A52B-A318-469D-BF80-EAD28616B642}" destId="{B7896B87-6584-4D7B-8D93-E380CD0E67AF}" srcOrd="0" destOrd="0" presId="urn:microsoft.com/office/officeart/2005/8/layout/vList2"/>
    <dgm:cxn modelId="{CEA2460F-CC35-4D28-B830-74E08AC22D08}" type="presParOf" srcId="{B7896B87-6584-4D7B-8D93-E380CD0E67AF}" destId="{C415F814-710E-4473-AC07-815271E9AA26}" srcOrd="0" destOrd="0" presId="urn:microsoft.com/office/officeart/2005/8/layout/vList2"/>
    <dgm:cxn modelId="{65AB4F8D-D3AB-4016-AE89-5C6CAE87933F}" type="presParOf" srcId="{B7896B87-6584-4D7B-8D93-E380CD0E67AF}" destId="{6ABCCFCE-E2C5-492A-9006-AEE07A4807FC}" srcOrd="1" destOrd="0" presId="urn:microsoft.com/office/officeart/2005/8/layout/vList2"/>
    <dgm:cxn modelId="{839C606F-DACA-4648-8F43-5ACD2684DEE2}" type="presParOf" srcId="{B7896B87-6584-4D7B-8D93-E380CD0E67AF}" destId="{36DD29C9-9BB4-4416-B04A-3A6478BAAA5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92A65-52BB-4660-91B4-12F6D33707F1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A25CF97A-16F7-4B0C-B84A-14264A529998}">
      <dgm:prSet custT="1"/>
      <dgm:spPr/>
      <dgm:t>
        <a:bodyPr/>
        <a:lstStyle/>
        <a:p>
          <a:r>
            <a:rPr lang="nl-BE" sz="2000" dirty="0">
              <a:solidFill>
                <a:schemeClr val="bg1">
                  <a:lumMod val="50000"/>
                </a:schemeClr>
              </a:solidFill>
            </a:rPr>
            <a:t>Afwijkende woningkwaliteitsnormen</a:t>
          </a:r>
        </a:p>
      </dgm:t>
    </dgm:pt>
    <dgm:pt modelId="{C1E3DE7E-7C1F-4829-B498-00BA116AA733}" type="parTrans" cxnId="{E2293B88-6825-47D4-83FF-5E4F56C8D3DA}">
      <dgm:prSet/>
      <dgm:spPr/>
      <dgm:t>
        <a:bodyPr/>
        <a:lstStyle/>
        <a:p>
          <a:endParaRPr lang="nl-BE" sz="1400">
            <a:solidFill>
              <a:schemeClr val="bg1">
                <a:lumMod val="50000"/>
              </a:schemeClr>
            </a:solidFill>
          </a:endParaRPr>
        </a:p>
      </dgm:t>
    </dgm:pt>
    <dgm:pt modelId="{D9267009-6655-40F8-95E8-65E32590FDEA}" type="sibTrans" cxnId="{E2293B88-6825-47D4-83FF-5E4F56C8D3DA}">
      <dgm:prSet/>
      <dgm:spPr/>
      <dgm:t>
        <a:bodyPr/>
        <a:lstStyle/>
        <a:p>
          <a:endParaRPr lang="nl-BE" sz="1400">
            <a:solidFill>
              <a:schemeClr val="bg1">
                <a:lumMod val="50000"/>
              </a:schemeClr>
            </a:solidFill>
          </a:endParaRPr>
        </a:p>
      </dgm:t>
    </dgm:pt>
    <dgm:pt modelId="{4940FA58-44AD-4E91-9A12-AD93381FF0DE}">
      <dgm:prSet custT="1"/>
      <dgm:spPr/>
      <dgm:t>
        <a:bodyPr/>
        <a:lstStyle/>
        <a:p>
          <a:r>
            <a:rPr lang="nl-BE" sz="2000" dirty="0">
              <a:solidFill>
                <a:schemeClr val="bg1">
                  <a:lumMod val="50000"/>
                </a:schemeClr>
              </a:solidFill>
            </a:rPr>
            <a:t>Drietrapsaanpak</a:t>
          </a:r>
        </a:p>
      </dgm:t>
    </dgm:pt>
    <dgm:pt modelId="{DC220B7F-65C8-403F-AB1B-33820C9895F3}" type="parTrans" cxnId="{513CF569-A835-4AB7-A852-DE699CE8FF28}">
      <dgm:prSet/>
      <dgm:spPr/>
      <dgm:t>
        <a:bodyPr/>
        <a:lstStyle/>
        <a:p>
          <a:endParaRPr lang="nl-BE"/>
        </a:p>
      </dgm:t>
    </dgm:pt>
    <dgm:pt modelId="{73DB9D9B-4547-41D4-A973-B591B37807B4}" type="sibTrans" cxnId="{513CF569-A835-4AB7-A852-DE699CE8FF28}">
      <dgm:prSet/>
      <dgm:spPr/>
      <dgm:t>
        <a:bodyPr/>
        <a:lstStyle/>
        <a:p>
          <a:endParaRPr lang="nl-BE"/>
        </a:p>
      </dgm:t>
    </dgm:pt>
    <dgm:pt modelId="{9F0BBF85-A076-42D1-A3E1-759681A0B0FF}">
      <dgm:prSet custT="1"/>
      <dgm:spPr/>
      <dgm:t>
        <a:bodyPr/>
        <a:lstStyle/>
        <a:p>
          <a:r>
            <a:rPr lang="nl-BE" sz="2000" dirty="0">
              <a:solidFill>
                <a:schemeClr val="bg1">
                  <a:lumMod val="50000"/>
                </a:schemeClr>
              </a:solidFill>
            </a:rPr>
            <a:t>Praktische voorbeelden</a:t>
          </a:r>
        </a:p>
      </dgm:t>
    </dgm:pt>
    <dgm:pt modelId="{E643812E-C03F-4AB9-A90B-7D1666DDC2E4}" type="parTrans" cxnId="{5BF6629D-9BD2-4802-8FE6-2EA537319C88}">
      <dgm:prSet/>
      <dgm:spPr/>
      <dgm:t>
        <a:bodyPr/>
        <a:lstStyle/>
        <a:p>
          <a:endParaRPr lang="nl-BE"/>
        </a:p>
      </dgm:t>
    </dgm:pt>
    <dgm:pt modelId="{C16CA6CF-6920-4D51-9409-2E9B07BCF1E5}" type="sibTrans" cxnId="{5BF6629D-9BD2-4802-8FE6-2EA537319C88}">
      <dgm:prSet/>
      <dgm:spPr/>
      <dgm:t>
        <a:bodyPr/>
        <a:lstStyle/>
        <a:p>
          <a:endParaRPr lang="nl-BE"/>
        </a:p>
      </dgm:t>
    </dgm:pt>
    <dgm:pt modelId="{ED11B268-74F3-42F4-BCE0-80E8B653B8D9}">
      <dgm:prSet custT="1"/>
      <dgm:spPr/>
      <dgm:t>
        <a:bodyPr/>
        <a:lstStyle/>
        <a:p>
          <a:r>
            <a:rPr lang="nl-BE" sz="2000" dirty="0">
              <a:solidFill>
                <a:schemeClr val="bg1">
                  <a:lumMod val="50000"/>
                </a:schemeClr>
              </a:solidFill>
            </a:rPr>
            <a:t>VLOK</a:t>
          </a:r>
        </a:p>
      </dgm:t>
    </dgm:pt>
    <dgm:pt modelId="{CB499061-6B82-4C8C-9A5D-E3CAA834AEEE}" type="parTrans" cxnId="{1AE0B14B-7D50-4E55-90CD-1E7FC4E4177A}">
      <dgm:prSet/>
      <dgm:spPr/>
      <dgm:t>
        <a:bodyPr/>
        <a:lstStyle/>
        <a:p>
          <a:endParaRPr lang="nl-BE"/>
        </a:p>
      </dgm:t>
    </dgm:pt>
    <dgm:pt modelId="{C32C21B7-40C6-4BF4-8CBA-7FF14C64D6B3}" type="sibTrans" cxnId="{1AE0B14B-7D50-4E55-90CD-1E7FC4E4177A}">
      <dgm:prSet/>
      <dgm:spPr/>
      <dgm:t>
        <a:bodyPr/>
        <a:lstStyle/>
        <a:p>
          <a:endParaRPr lang="nl-BE"/>
        </a:p>
      </dgm:t>
    </dgm:pt>
    <dgm:pt modelId="{DEEA88C4-0378-4DF9-B9D2-280034373812}" type="pres">
      <dgm:prSet presAssocID="{71592A65-52BB-4660-91B4-12F6D33707F1}" presName="vert0" presStyleCnt="0">
        <dgm:presLayoutVars>
          <dgm:dir/>
          <dgm:animOne val="branch"/>
          <dgm:animLvl val="lvl"/>
        </dgm:presLayoutVars>
      </dgm:prSet>
      <dgm:spPr/>
    </dgm:pt>
    <dgm:pt modelId="{6CD15C0C-9A77-4F3E-AECD-EA9B3F2A0064}" type="pres">
      <dgm:prSet presAssocID="{A25CF97A-16F7-4B0C-B84A-14264A529998}" presName="thickLine" presStyleLbl="alignNode1" presStyleIdx="0" presStyleCnt="4"/>
      <dgm:spPr/>
    </dgm:pt>
    <dgm:pt modelId="{8646CFB5-64A0-4B2C-BE1F-5685194ED31C}" type="pres">
      <dgm:prSet presAssocID="{A25CF97A-16F7-4B0C-B84A-14264A529998}" presName="horz1" presStyleCnt="0"/>
      <dgm:spPr/>
    </dgm:pt>
    <dgm:pt modelId="{D495F865-AB9A-41DD-AD24-67F3665ED96C}" type="pres">
      <dgm:prSet presAssocID="{A25CF97A-16F7-4B0C-B84A-14264A529998}" presName="tx1" presStyleLbl="revTx" presStyleIdx="0" presStyleCnt="4"/>
      <dgm:spPr/>
    </dgm:pt>
    <dgm:pt modelId="{EF2F4201-DDB2-447F-8221-22C26DAB8411}" type="pres">
      <dgm:prSet presAssocID="{A25CF97A-16F7-4B0C-B84A-14264A529998}" presName="vert1" presStyleCnt="0"/>
      <dgm:spPr/>
    </dgm:pt>
    <dgm:pt modelId="{C428CCA9-EDF2-44A0-BBE4-421F8C75DD20}" type="pres">
      <dgm:prSet presAssocID="{9F0BBF85-A076-42D1-A3E1-759681A0B0FF}" presName="thickLine" presStyleLbl="alignNode1" presStyleIdx="1" presStyleCnt="4"/>
      <dgm:spPr/>
    </dgm:pt>
    <dgm:pt modelId="{A640842F-6B84-4A6A-B01E-A53EECC7ABB0}" type="pres">
      <dgm:prSet presAssocID="{9F0BBF85-A076-42D1-A3E1-759681A0B0FF}" presName="horz1" presStyleCnt="0"/>
      <dgm:spPr/>
    </dgm:pt>
    <dgm:pt modelId="{377AF0B2-432B-4719-AE3B-0B632A7E9F1D}" type="pres">
      <dgm:prSet presAssocID="{9F0BBF85-A076-42D1-A3E1-759681A0B0FF}" presName="tx1" presStyleLbl="revTx" presStyleIdx="1" presStyleCnt="4"/>
      <dgm:spPr/>
    </dgm:pt>
    <dgm:pt modelId="{B28E9443-C851-46D4-9205-00640AE5CE83}" type="pres">
      <dgm:prSet presAssocID="{9F0BBF85-A076-42D1-A3E1-759681A0B0FF}" presName="vert1" presStyleCnt="0"/>
      <dgm:spPr/>
    </dgm:pt>
    <dgm:pt modelId="{9E44F77F-EFF6-4B2B-9011-C9D2E0DC4EE7}" type="pres">
      <dgm:prSet presAssocID="{ED11B268-74F3-42F4-BCE0-80E8B653B8D9}" presName="thickLine" presStyleLbl="alignNode1" presStyleIdx="2" presStyleCnt="4"/>
      <dgm:spPr/>
    </dgm:pt>
    <dgm:pt modelId="{AAF3F623-7A1F-4A23-9344-0BF1520D4F20}" type="pres">
      <dgm:prSet presAssocID="{ED11B268-74F3-42F4-BCE0-80E8B653B8D9}" presName="horz1" presStyleCnt="0"/>
      <dgm:spPr/>
    </dgm:pt>
    <dgm:pt modelId="{7172D0CA-C466-4E62-98E3-5BFE337881AA}" type="pres">
      <dgm:prSet presAssocID="{ED11B268-74F3-42F4-BCE0-80E8B653B8D9}" presName="tx1" presStyleLbl="revTx" presStyleIdx="2" presStyleCnt="4"/>
      <dgm:spPr/>
    </dgm:pt>
    <dgm:pt modelId="{A1B6680D-2CEA-44E2-974A-D7D288E3D086}" type="pres">
      <dgm:prSet presAssocID="{ED11B268-74F3-42F4-BCE0-80E8B653B8D9}" presName="vert1" presStyleCnt="0"/>
      <dgm:spPr/>
    </dgm:pt>
    <dgm:pt modelId="{B663E155-2EA7-43D7-AF31-EC7B46E3D102}" type="pres">
      <dgm:prSet presAssocID="{4940FA58-44AD-4E91-9A12-AD93381FF0DE}" presName="thickLine" presStyleLbl="alignNode1" presStyleIdx="3" presStyleCnt="4"/>
      <dgm:spPr/>
    </dgm:pt>
    <dgm:pt modelId="{DB794898-70EC-4A2D-8D07-67A81460362E}" type="pres">
      <dgm:prSet presAssocID="{4940FA58-44AD-4E91-9A12-AD93381FF0DE}" presName="horz1" presStyleCnt="0"/>
      <dgm:spPr/>
    </dgm:pt>
    <dgm:pt modelId="{47C92642-5046-431F-92D8-248BD489703B}" type="pres">
      <dgm:prSet presAssocID="{4940FA58-44AD-4E91-9A12-AD93381FF0DE}" presName="tx1" presStyleLbl="revTx" presStyleIdx="3" presStyleCnt="4"/>
      <dgm:spPr/>
    </dgm:pt>
    <dgm:pt modelId="{5EC3682F-566B-4C01-AA1A-B03BA33EF6AE}" type="pres">
      <dgm:prSet presAssocID="{4940FA58-44AD-4E91-9A12-AD93381FF0DE}" presName="vert1" presStyleCnt="0"/>
      <dgm:spPr/>
    </dgm:pt>
  </dgm:ptLst>
  <dgm:cxnLst>
    <dgm:cxn modelId="{46FCAF5E-C0F9-4C0E-96FD-02DBB4852170}" type="presOf" srcId="{4940FA58-44AD-4E91-9A12-AD93381FF0DE}" destId="{47C92642-5046-431F-92D8-248BD489703B}" srcOrd="0" destOrd="0" presId="urn:microsoft.com/office/officeart/2008/layout/LinedList"/>
    <dgm:cxn modelId="{513CF569-A835-4AB7-A852-DE699CE8FF28}" srcId="{71592A65-52BB-4660-91B4-12F6D33707F1}" destId="{4940FA58-44AD-4E91-9A12-AD93381FF0DE}" srcOrd="3" destOrd="0" parTransId="{DC220B7F-65C8-403F-AB1B-33820C9895F3}" sibTransId="{73DB9D9B-4547-41D4-A973-B591B37807B4}"/>
    <dgm:cxn modelId="{1AE0B14B-7D50-4E55-90CD-1E7FC4E4177A}" srcId="{71592A65-52BB-4660-91B4-12F6D33707F1}" destId="{ED11B268-74F3-42F4-BCE0-80E8B653B8D9}" srcOrd="2" destOrd="0" parTransId="{CB499061-6B82-4C8C-9A5D-E3CAA834AEEE}" sibTransId="{C32C21B7-40C6-4BF4-8CBA-7FF14C64D6B3}"/>
    <dgm:cxn modelId="{E2293B88-6825-47D4-83FF-5E4F56C8D3DA}" srcId="{71592A65-52BB-4660-91B4-12F6D33707F1}" destId="{A25CF97A-16F7-4B0C-B84A-14264A529998}" srcOrd="0" destOrd="0" parTransId="{C1E3DE7E-7C1F-4829-B498-00BA116AA733}" sibTransId="{D9267009-6655-40F8-95E8-65E32590FDEA}"/>
    <dgm:cxn modelId="{9DCD4788-0F8F-4D69-9099-18B2C46859B9}" type="presOf" srcId="{9F0BBF85-A076-42D1-A3E1-759681A0B0FF}" destId="{377AF0B2-432B-4719-AE3B-0B632A7E9F1D}" srcOrd="0" destOrd="0" presId="urn:microsoft.com/office/officeart/2008/layout/LinedList"/>
    <dgm:cxn modelId="{5BF6629D-9BD2-4802-8FE6-2EA537319C88}" srcId="{71592A65-52BB-4660-91B4-12F6D33707F1}" destId="{9F0BBF85-A076-42D1-A3E1-759681A0B0FF}" srcOrd="1" destOrd="0" parTransId="{E643812E-C03F-4AB9-A90B-7D1666DDC2E4}" sibTransId="{C16CA6CF-6920-4D51-9409-2E9B07BCF1E5}"/>
    <dgm:cxn modelId="{2C33ACB0-02CB-4FC5-A7F7-31DBA2BAC8F3}" type="presOf" srcId="{71592A65-52BB-4660-91B4-12F6D33707F1}" destId="{DEEA88C4-0378-4DF9-B9D2-280034373812}" srcOrd="0" destOrd="0" presId="urn:microsoft.com/office/officeart/2008/layout/LinedList"/>
    <dgm:cxn modelId="{81D785BB-1116-4815-8760-AFEF0E0184AA}" type="presOf" srcId="{A25CF97A-16F7-4B0C-B84A-14264A529998}" destId="{D495F865-AB9A-41DD-AD24-67F3665ED96C}" srcOrd="0" destOrd="0" presId="urn:microsoft.com/office/officeart/2008/layout/LinedList"/>
    <dgm:cxn modelId="{4DB12FC8-C5D2-4300-BC18-E402481161CD}" type="presOf" srcId="{ED11B268-74F3-42F4-BCE0-80E8B653B8D9}" destId="{7172D0CA-C466-4E62-98E3-5BFE337881AA}" srcOrd="0" destOrd="0" presId="urn:microsoft.com/office/officeart/2008/layout/LinedList"/>
    <dgm:cxn modelId="{282742E3-54A8-4E33-B730-AA86B3C47768}" type="presParOf" srcId="{DEEA88C4-0378-4DF9-B9D2-280034373812}" destId="{6CD15C0C-9A77-4F3E-AECD-EA9B3F2A0064}" srcOrd="0" destOrd="0" presId="urn:microsoft.com/office/officeart/2008/layout/LinedList"/>
    <dgm:cxn modelId="{84FA526C-C3F8-4A23-A7AF-92984F0E4E03}" type="presParOf" srcId="{DEEA88C4-0378-4DF9-B9D2-280034373812}" destId="{8646CFB5-64A0-4B2C-BE1F-5685194ED31C}" srcOrd="1" destOrd="0" presId="urn:microsoft.com/office/officeart/2008/layout/LinedList"/>
    <dgm:cxn modelId="{8B356F39-BD25-4CD1-AF51-B358D2D085EB}" type="presParOf" srcId="{8646CFB5-64A0-4B2C-BE1F-5685194ED31C}" destId="{D495F865-AB9A-41DD-AD24-67F3665ED96C}" srcOrd="0" destOrd="0" presId="urn:microsoft.com/office/officeart/2008/layout/LinedList"/>
    <dgm:cxn modelId="{E279E98B-675F-45F4-A7F4-65FC0CE55D75}" type="presParOf" srcId="{8646CFB5-64A0-4B2C-BE1F-5685194ED31C}" destId="{EF2F4201-DDB2-447F-8221-22C26DAB8411}" srcOrd="1" destOrd="0" presId="urn:microsoft.com/office/officeart/2008/layout/LinedList"/>
    <dgm:cxn modelId="{9DE81169-E69E-47E8-A540-915D52FF0782}" type="presParOf" srcId="{DEEA88C4-0378-4DF9-B9D2-280034373812}" destId="{C428CCA9-EDF2-44A0-BBE4-421F8C75DD20}" srcOrd="2" destOrd="0" presId="urn:microsoft.com/office/officeart/2008/layout/LinedList"/>
    <dgm:cxn modelId="{602F11DC-3740-4076-B8FD-4A019D7546AB}" type="presParOf" srcId="{DEEA88C4-0378-4DF9-B9D2-280034373812}" destId="{A640842F-6B84-4A6A-B01E-A53EECC7ABB0}" srcOrd="3" destOrd="0" presId="urn:microsoft.com/office/officeart/2008/layout/LinedList"/>
    <dgm:cxn modelId="{8F0AE6B8-C031-4948-9DA1-A5AD0675FF2E}" type="presParOf" srcId="{A640842F-6B84-4A6A-B01E-A53EECC7ABB0}" destId="{377AF0B2-432B-4719-AE3B-0B632A7E9F1D}" srcOrd="0" destOrd="0" presId="urn:microsoft.com/office/officeart/2008/layout/LinedList"/>
    <dgm:cxn modelId="{E3543680-8BB0-499A-BC8F-295EA2E6E355}" type="presParOf" srcId="{A640842F-6B84-4A6A-B01E-A53EECC7ABB0}" destId="{B28E9443-C851-46D4-9205-00640AE5CE83}" srcOrd="1" destOrd="0" presId="urn:microsoft.com/office/officeart/2008/layout/LinedList"/>
    <dgm:cxn modelId="{C44625DB-B194-4049-BD79-425EAFB824E3}" type="presParOf" srcId="{DEEA88C4-0378-4DF9-B9D2-280034373812}" destId="{9E44F77F-EFF6-4B2B-9011-C9D2E0DC4EE7}" srcOrd="4" destOrd="0" presId="urn:microsoft.com/office/officeart/2008/layout/LinedList"/>
    <dgm:cxn modelId="{AA2BD3A0-D519-468E-BBF9-884EDD749C13}" type="presParOf" srcId="{DEEA88C4-0378-4DF9-B9D2-280034373812}" destId="{AAF3F623-7A1F-4A23-9344-0BF1520D4F20}" srcOrd="5" destOrd="0" presId="urn:microsoft.com/office/officeart/2008/layout/LinedList"/>
    <dgm:cxn modelId="{D4AAD265-4958-4013-9781-A70302275B7E}" type="presParOf" srcId="{AAF3F623-7A1F-4A23-9344-0BF1520D4F20}" destId="{7172D0CA-C466-4E62-98E3-5BFE337881AA}" srcOrd="0" destOrd="0" presId="urn:microsoft.com/office/officeart/2008/layout/LinedList"/>
    <dgm:cxn modelId="{7D83E9F8-2C1B-4CC0-9664-1D8412E322A4}" type="presParOf" srcId="{AAF3F623-7A1F-4A23-9344-0BF1520D4F20}" destId="{A1B6680D-2CEA-44E2-974A-D7D288E3D086}" srcOrd="1" destOrd="0" presId="urn:microsoft.com/office/officeart/2008/layout/LinedList"/>
    <dgm:cxn modelId="{99750FEA-BFBD-4EBD-9681-01C6E7E67AA5}" type="presParOf" srcId="{DEEA88C4-0378-4DF9-B9D2-280034373812}" destId="{B663E155-2EA7-43D7-AF31-EC7B46E3D102}" srcOrd="6" destOrd="0" presId="urn:microsoft.com/office/officeart/2008/layout/LinedList"/>
    <dgm:cxn modelId="{56222F80-7E2F-4991-9149-7F28178076FE}" type="presParOf" srcId="{DEEA88C4-0378-4DF9-B9D2-280034373812}" destId="{DB794898-70EC-4A2D-8D07-67A81460362E}" srcOrd="7" destOrd="0" presId="urn:microsoft.com/office/officeart/2008/layout/LinedList"/>
    <dgm:cxn modelId="{962185E3-E159-4C8B-8A3F-5CFB42304433}" type="presParOf" srcId="{DB794898-70EC-4A2D-8D07-67A81460362E}" destId="{47C92642-5046-431F-92D8-248BD489703B}" srcOrd="0" destOrd="0" presId="urn:microsoft.com/office/officeart/2008/layout/LinedList"/>
    <dgm:cxn modelId="{70E76A95-A3D6-4059-8950-D946F9087273}" type="presParOf" srcId="{DB794898-70EC-4A2D-8D07-67A81460362E}" destId="{5EC3682F-566B-4C01-AA1A-B03BA33EF6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6BFAC-85D0-4A95-8DE0-74209FF79949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52DD98FE-EAD9-4DDD-A324-0794FBDCDB31}">
      <dgm:prSet/>
      <dgm:spPr/>
      <dgm:t>
        <a:bodyPr/>
        <a:lstStyle/>
        <a:p>
          <a:r>
            <a:rPr lang="nl-BE" dirty="0"/>
            <a:t>Tijdelijk ontheemden uit Oekraïne…</a:t>
          </a:r>
        </a:p>
      </dgm:t>
    </dgm:pt>
    <dgm:pt modelId="{E9A9B7F5-8B0F-4C70-979D-32ECD9C44B4F}" type="parTrans" cxnId="{2608E961-7A49-403B-8C67-6F389E0897FA}">
      <dgm:prSet/>
      <dgm:spPr/>
      <dgm:t>
        <a:bodyPr/>
        <a:lstStyle/>
        <a:p>
          <a:endParaRPr lang="nl-BE"/>
        </a:p>
      </dgm:t>
    </dgm:pt>
    <dgm:pt modelId="{DF469DB5-FD08-4237-A72E-D0D4CAE76395}" type="sibTrans" cxnId="{2608E961-7A49-403B-8C67-6F389E0897FA}">
      <dgm:prSet/>
      <dgm:spPr/>
      <dgm:t>
        <a:bodyPr/>
        <a:lstStyle/>
        <a:p>
          <a:endParaRPr lang="nl-BE"/>
        </a:p>
      </dgm:t>
    </dgm:pt>
    <dgm:pt modelId="{27546045-E52F-4BBF-835F-77A7FF9070CA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Duurtijd afwijking = gekoppeld aan tijdelijk beschermingsstatuut</a:t>
          </a:r>
        </a:p>
      </dgm:t>
    </dgm:pt>
    <dgm:pt modelId="{AEF0C322-B21C-4426-BC23-440C3F8BBC25}" type="parTrans" cxnId="{6AA94E8C-89A6-402F-837D-1286A8C7ABA3}">
      <dgm:prSet/>
      <dgm:spPr/>
      <dgm:t>
        <a:bodyPr/>
        <a:lstStyle/>
        <a:p>
          <a:endParaRPr lang="nl-BE"/>
        </a:p>
      </dgm:t>
    </dgm:pt>
    <dgm:pt modelId="{1870C35A-8259-4532-8881-E4DBE5D7A571}" type="sibTrans" cxnId="{6AA94E8C-89A6-402F-837D-1286A8C7ABA3}">
      <dgm:prSet/>
      <dgm:spPr/>
      <dgm:t>
        <a:bodyPr/>
        <a:lstStyle/>
        <a:p>
          <a:endParaRPr lang="nl-BE"/>
        </a:p>
      </dgm:t>
    </dgm:pt>
    <dgm:pt modelId="{EC0994EF-C297-4505-A7DA-90B46EE36E05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In principe 1 jaar, maar kan verlengd worden</a:t>
          </a:r>
        </a:p>
      </dgm:t>
    </dgm:pt>
    <dgm:pt modelId="{94A5D802-43D1-4E6E-8ABE-697C95A6A48E}" type="parTrans" cxnId="{1669A902-DCD2-4224-9C7A-A0C898B17516}">
      <dgm:prSet/>
      <dgm:spPr/>
      <dgm:t>
        <a:bodyPr/>
        <a:lstStyle/>
        <a:p>
          <a:endParaRPr lang="nl-BE"/>
        </a:p>
      </dgm:t>
    </dgm:pt>
    <dgm:pt modelId="{B2624B98-DD76-4990-BDC7-30198EE4A963}" type="sibTrans" cxnId="{1669A902-DCD2-4224-9C7A-A0C898B17516}">
      <dgm:prSet/>
      <dgm:spPr/>
      <dgm:t>
        <a:bodyPr/>
        <a:lstStyle/>
        <a:p>
          <a:endParaRPr lang="nl-BE"/>
        </a:p>
      </dgm:t>
    </dgm:pt>
    <dgm:pt modelId="{02538EE2-4CB6-44F3-A0C3-819F0667FC5D}">
      <dgm:prSet/>
      <dgm:spPr/>
      <dgm:t>
        <a:bodyPr/>
        <a:lstStyle/>
        <a:p>
          <a:r>
            <a:rPr lang="nl-BE" dirty="0"/>
            <a:t>…in de woning gehuisvest</a:t>
          </a:r>
        </a:p>
      </dgm:t>
    </dgm:pt>
    <dgm:pt modelId="{5CDC4F13-E655-4B55-A5BA-267E8352482F}" type="parTrans" cxnId="{B9529B5C-7993-4EAD-8831-26157FFBA30F}">
      <dgm:prSet/>
      <dgm:spPr/>
      <dgm:t>
        <a:bodyPr/>
        <a:lstStyle/>
        <a:p>
          <a:endParaRPr lang="nl-BE"/>
        </a:p>
      </dgm:t>
    </dgm:pt>
    <dgm:pt modelId="{7845FB6E-C2AE-4BEA-A74B-F4C758E7F77B}" type="sibTrans" cxnId="{B9529B5C-7993-4EAD-8831-26157FFBA30F}">
      <dgm:prSet/>
      <dgm:spPr/>
      <dgm:t>
        <a:bodyPr/>
        <a:lstStyle/>
        <a:p>
          <a:endParaRPr lang="nl-BE"/>
        </a:p>
      </dgm:t>
    </dgm:pt>
    <dgm:pt modelId="{770E1806-C1D1-4B33-BA11-DC855904609A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Verschillend van regeling seizoenarbeiders</a:t>
          </a:r>
        </a:p>
      </dgm:t>
    </dgm:pt>
    <dgm:pt modelId="{BB55FBBE-26BA-4E96-9826-3046A020E9C0}" type="parTrans" cxnId="{C4A9ED44-7EA7-4B90-85B3-634A88E7DB38}">
      <dgm:prSet/>
      <dgm:spPr/>
      <dgm:t>
        <a:bodyPr/>
        <a:lstStyle/>
        <a:p>
          <a:endParaRPr lang="nl-BE"/>
        </a:p>
      </dgm:t>
    </dgm:pt>
    <dgm:pt modelId="{1483969A-4342-48F2-8A43-FF62AB4B2B81}" type="sibTrans" cxnId="{C4A9ED44-7EA7-4B90-85B3-634A88E7DB38}">
      <dgm:prSet/>
      <dgm:spPr/>
      <dgm:t>
        <a:bodyPr/>
        <a:lstStyle/>
        <a:p>
          <a:endParaRPr lang="nl-BE"/>
        </a:p>
      </dgm:t>
    </dgm:pt>
    <dgm:pt modelId="{CBEA45E8-F438-45BD-B588-4E0DB357A386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Er kunnen nog andere bewoners zijn</a:t>
          </a:r>
        </a:p>
      </dgm:t>
    </dgm:pt>
    <dgm:pt modelId="{F96021A7-4183-4F11-B6BB-CEB94F77E5F1}" type="parTrans" cxnId="{CBEEF560-7DDF-4BC3-B0AC-899C3D6EEC6E}">
      <dgm:prSet/>
      <dgm:spPr/>
      <dgm:t>
        <a:bodyPr/>
        <a:lstStyle/>
        <a:p>
          <a:endParaRPr lang="nl-BE"/>
        </a:p>
      </dgm:t>
    </dgm:pt>
    <dgm:pt modelId="{E2E95C79-68AF-4272-B3E5-961D05734924}" type="sibTrans" cxnId="{CBEEF560-7DDF-4BC3-B0AC-899C3D6EEC6E}">
      <dgm:prSet/>
      <dgm:spPr/>
      <dgm:t>
        <a:bodyPr/>
        <a:lstStyle/>
        <a:p>
          <a:endParaRPr lang="nl-BE"/>
        </a:p>
      </dgm:t>
    </dgm:pt>
    <dgm:pt modelId="{F0C751D9-40A1-41E9-998A-27C2E6FE4E7D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Vlaamse regering kan duurtijd verder beperken</a:t>
          </a:r>
        </a:p>
      </dgm:t>
    </dgm:pt>
    <dgm:pt modelId="{B0AA7A8D-7994-48DC-8CAE-74323D1CCB05}" type="parTrans" cxnId="{674B7B51-91C2-4A44-B222-3D6116906597}">
      <dgm:prSet/>
      <dgm:spPr/>
      <dgm:t>
        <a:bodyPr/>
        <a:lstStyle/>
        <a:p>
          <a:endParaRPr lang="nl-BE"/>
        </a:p>
      </dgm:t>
    </dgm:pt>
    <dgm:pt modelId="{AA1798B1-3445-4EB5-83DC-2BECD6DBBF60}" type="sibTrans" cxnId="{674B7B51-91C2-4A44-B222-3D6116906597}">
      <dgm:prSet/>
      <dgm:spPr/>
      <dgm:t>
        <a:bodyPr/>
        <a:lstStyle/>
        <a:p>
          <a:endParaRPr lang="nl-BE"/>
        </a:p>
      </dgm:t>
    </dgm:pt>
    <dgm:pt modelId="{2552E61A-BC6A-4BB2-BDA0-A8E1A2479B39}" type="pres">
      <dgm:prSet presAssocID="{1A46BFAC-85D0-4A95-8DE0-74209FF79949}" presName="linear" presStyleCnt="0">
        <dgm:presLayoutVars>
          <dgm:dir/>
          <dgm:animLvl val="lvl"/>
          <dgm:resizeHandles val="exact"/>
        </dgm:presLayoutVars>
      </dgm:prSet>
      <dgm:spPr/>
    </dgm:pt>
    <dgm:pt modelId="{57B225DF-7748-493F-B594-F42A80D77245}" type="pres">
      <dgm:prSet presAssocID="{52DD98FE-EAD9-4DDD-A324-0794FBDCDB31}" presName="parentLin" presStyleCnt="0"/>
      <dgm:spPr/>
    </dgm:pt>
    <dgm:pt modelId="{CDC788A7-036B-432F-89FB-9CA9C4AAD974}" type="pres">
      <dgm:prSet presAssocID="{52DD98FE-EAD9-4DDD-A324-0794FBDCDB31}" presName="parentLeftMargin" presStyleLbl="node1" presStyleIdx="0" presStyleCnt="2"/>
      <dgm:spPr/>
    </dgm:pt>
    <dgm:pt modelId="{B990C8EA-EA5D-40B6-9E94-650E8A721A8D}" type="pres">
      <dgm:prSet presAssocID="{52DD98FE-EAD9-4DDD-A324-0794FBDCDB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CC86B1-2676-4034-A6B9-D950FCB36DBF}" type="pres">
      <dgm:prSet presAssocID="{52DD98FE-EAD9-4DDD-A324-0794FBDCDB31}" presName="negativeSpace" presStyleCnt="0"/>
      <dgm:spPr/>
    </dgm:pt>
    <dgm:pt modelId="{DE493CA9-E7F7-43A0-9E40-E021A135A11F}" type="pres">
      <dgm:prSet presAssocID="{52DD98FE-EAD9-4DDD-A324-0794FBDCDB31}" presName="childText" presStyleLbl="conFgAcc1" presStyleIdx="0" presStyleCnt="2">
        <dgm:presLayoutVars>
          <dgm:bulletEnabled val="1"/>
        </dgm:presLayoutVars>
      </dgm:prSet>
      <dgm:spPr/>
    </dgm:pt>
    <dgm:pt modelId="{CAAC2930-CD0F-4078-83E4-E9037FF586B0}" type="pres">
      <dgm:prSet presAssocID="{DF469DB5-FD08-4237-A72E-D0D4CAE76395}" presName="spaceBetweenRectangles" presStyleCnt="0"/>
      <dgm:spPr/>
    </dgm:pt>
    <dgm:pt modelId="{58AE5528-6394-4255-BA47-BED1D9539317}" type="pres">
      <dgm:prSet presAssocID="{02538EE2-4CB6-44F3-A0C3-819F0667FC5D}" presName="parentLin" presStyleCnt="0"/>
      <dgm:spPr/>
    </dgm:pt>
    <dgm:pt modelId="{BABDE170-E3A9-4D80-8910-DB399E600E83}" type="pres">
      <dgm:prSet presAssocID="{02538EE2-4CB6-44F3-A0C3-819F0667FC5D}" presName="parentLeftMargin" presStyleLbl="node1" presStyleIdx="0" presStyleCnt="2"/>
      <dgm:spPr/>
    </dgm:pt>
    <dgm:pt modelId="{FC55C78C-CA3A-4C38-9987-D64A8E15A810}" type="pres">
      <dgm:prSet presAssocID="{02538EE2-4CB6-44F3-A0C3-819F0667FC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187C530-EE13-44E7-A833-4392F0743D1F}" type="pres">
      <dgm:prSet presAssocID="{02538EE2-4CB6-44F3-A0C3-819F0667FC5D}" presName="negativeSpace" presStyleCnt="0"/>
      <dgm:spPr/>
    </dgm:pt>
    <dgm:pt modelId="{8133FF6E-DEF8-40E9-87E8-7FEF1552BAC7}" type="pres">
      <dgm:prSet presAssocID="{02538EE2-4CB6-44F3-A0C3-819F0667FC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FE24501-2B31-472A-B04E-FEAFD152D17F}" type="presOf" srcId="{02538EE2-4CB6-44F3-A0C3-819F0667FC5D}" destId="{FC55C78C-CA3A-4C38-9987-D64A8E15A810}" srcOrd="1" destOrd="0" presId="urn:microsoft.com/office/officeart/2005/8/layout/list1"/>
    <dgm:cxn modelId="{1669A902-DCD2-4224-9C7A-A0C898B17516}" srcId="{52DD98FE-EAD9-4DDD-A324-0794FBDCDB31}" destId="{EC0994EF-C297-4505-A7DA-90B46EE36E05}" srcOrd="1" destOrd="0" parTransId="{94A5D802-43D1-4E6E-8ABE-697C95A6A48E}" sibTransId="{B2624B98-DD76-4990-BDC7-30198EE4A963}"/>
    <dgm:cxn modelId="{DD419D07-5173-4D08-B99E-98CD9E71E5F5}" type="presOf" srcId="{52DD98FE-EAD9-4DDD-A324-0794FBDCDB31}" destId="{CDC788A7-036B-432F-89FB-9CA9C4AAD974}" srcOrd="0" destOrd="0" presId="urn:microsoft.com/office/officeart/2005/8/layout/list1"/>
    <dgm:cxn modelId="{AB50BD10-7D80-4082-AA71-175E64F8D1C2}" type="presOf" srcId="{52DD98FE-EAD9-4DDD-A324-0794FBDCDB31}" destId="{B990C8EA-EA5D-40B6-9E94-650E8A721A8D}" srcOrd="1" destOrd="0" presId="urn:microsoft.com/office/officeart/2005/8/layout/list1"/>
    <dgm:cxn modelId="{394CD42A-145D-4A42-841A-F88BE9331406}" type="presOf" srcId="{CBEA45E8-F438-45BD-B588-4E0DB357A386}" destId="{8133FF6E-DEF8-40E9-87E8-7FEF1552BAC7}" srcOrd="0" destOrd="1" presId="urn:microsoft.com/office/officeart/2005/8/layout/list1"/>
    <dgm:cxn modelId="{5F4C262B-FA41-41A2-A5FF-B530B8DEAB72}" type="presOf" srcId="{1A46BFAC-85D0-4A95-8DE0-74209FF79949}" destId="{2552E61A-BC6A-4BB2-BDA0-A8E1A2479B39}" srcOrd="0" destOrd="0" presId="urn:microsoft.com/office/officeart/2005/8/layout/list1"/>
    <dgm:cxn modelId="{B9529B5C-7993-4EAD-8831-26157FFBA30F}" srcId="{1A46BFAC-85D0-4A95-8DE0-74209FF79949}" destId="{02538EE2-4CB6-44F3-A0C3-819F0667FC5D}" srcOrd="1" destOrd="0" parTransId="{5CDC4F13-E655-4B55-A5BA-267E8352482F}" sibTransId="{7845FB6E-C2AE-4BEA-A74B-F4C758E7F77B}"/>
    <dgm:cxn modelId="{CBEEF560-7DDF-4BC3-B0AC-899C3D6EEC6E}" srcId="{02538EE2-4CB6-44F3-A0C3-819F0667FC5D}" destId="{CBEA45E8-F438-45BD-B588-4E0DB357A386}" srcOrd="1" destOrd="0" parTransId="{F96021A7-4183-4F11-B6BB-CEB94F77E5F1}" sibTransId="{E2E95C79-68AF-4272-B3E5-961D05734924}"/>
    <dgm:cxn modelId="{2608E961-7A49-403B-8C67-6F389E0897FA}" srcId="{1A46BFAC-85D0-4A95-8DE0-74209FF79949}" destId="{52DD98FE-EAD9-4DDD-A324-0794FBDCDB31}" srcOrd="0" destOrd="0" parTransId="{E9A9B7F5-8B0F-4C70-979D-32ECD9C44B4F}" sibTransId="{DF469DB5-FD08-4237-A72E-D0D4CAE76395}"/>
    <dgm:cxn modelId="{C4A9ED44-7EA7-4B90-85B3-634A88E7DB38}" srcId="{02538EE2-4CB6-44F3-A0C3-819F0667FC5D}" destId="{770E1806-C1D1-4B33-BA11-DC855904609A}" srcOrd="0" destOrd="0" parTransId="{BB55FBBE-26BA-4E96-9826-3046A020E9C0}" sibTransId="{1483969A-4342-48F2-8A43-FF62AB4B2B81}"/>
    <dgm:cxn modelId="{D49CC070-3E48-4EDF-B501-E9E5B3AB4BDF}" type="presOf" srcId="{27546045-E52F-4BBF-835F-77A7FF9070CA}" destId="{DE493CA9-E7F7-43A0-9E40-E021A135A11F}" srcOrd="0" destOrd="0" presId="urn:microsoft.com/office/officeart/2005/8/layout/list1"/>
    <dgm:cxn modelId="{674B7B51-91C2-4A44-B222-3D6116906597}" srcId="{52DD98FE-EAD9-4DDD-A324-0794FBDCDB31}" destId="{F0C751D9-40A1-41E9-998A-27C2E6FE4E7D}" srcOrd="2" destOrd="0" parTransId="{B0AA7A8D-7994-48DC-8CAE-74323D1CCB05}" sibTransId="{AA1798B1-3445-4EB5-83DC-2BECD6DBBF60}"/>
    <dgm:cxn modelId="{6AA94E8C-89A6-402F-837D-1286A8C7ABA3}" srcId="{52DD98FE-EAD9-4DDD-A324-0794FBDCDB31}" destId="{27546045-E52F-4BBF-835F-77A7FF9070CA}" srcOrd="0" destOrd="0" parTransId="{AEF0C322-B21C-4426-BC23-440C3F8BBC25}" sibTransId="{1870C35A-8259-4532-8881-E4DBE5D7A571}"/>
    <dgm:cxn modelId="{DDA3E38D-B8B6-424D-B26C-5D9A0AD2B6ED}" type="presOf" srcId="{770E1806-C1D1-4B33-BA11-DC855904609A}" destId="{8133FF6E-DEF8-40E9-87E8-7FEF1552BAC7}" srcOrd="0" destOrd="0" presId="urn:microsoft.com/office/officeart/2005/8/layout/list1"/>
    <dgm:cxn modelId="{AB76E7B0-DF42-4DB7-9DE3-E1CB9B734BAF}" type="presOf" srcId="{F0C751D9-40A1-41E9-998A-27C2E6FE4E7D}" destId="{DE493CA9-E7F7-43A0-9E40-E021A135A11F}" srcOrd="0" destOrd="2" presId="urn:microsoft.com/office/officeart/2005/8/layout/list1"/>
    <dgm:cxn modelId="{DAA932F7-87AB-49DE-B0B0-2D99114CCC6C}" type="presOf" srcId="{02538EE2-4CB6-44F3-A0C3-819F0667FC5D}" destId="{BABDE170-E3A9-4D80-8910-DB399E600E83}" srcOrd="0" destOrd="0" presId="urn:microsoft.com/office/officeart/2005/8/layout/list1"/>
    <dgm:cxn modelId="{1C3FA9FC-44EC-4213-B0CC-3573AC59328F}" type="presOf" srcId="{EC0994EF-C297-4505-A7DA-90B46EE36E05}" destId="{DE493CA9-E7F7-43A0-9E40-E021A135A11F}" srcOrd="0" destOrd="1" presId="urn:microsoft.com/office/officeart/2005/8/layout/list1"/>
    <dgm:cxn modelId="{B97C2689-2DC9-47CC-A6EF-ADE2955F0BB1}" type="presParOf" srcId="{2552E61A-BC6A-4BB2-BDA0-A8E1A2479B39}" destId="{57B225DF-7748-493F-B594-F42A80D77245}" srcOrd="0" destOrd="0" presId="urn:microsoft.com/office/officeart/2005/8/layout/list1"/>
    <dgm:cxn modelId="{E7368E94-0597-49DF-BC9E-A2C09D771822}" type="presParOf" srcId="{57B225DF-7748-493F-B594-F42A80D77245}" destId="{CDC788A7-036B-432F-89FB-9CA9C4AAD974}" srcOrd="0" destOrd="0" presId="urn:microsoft.com/office/officeart/2005/8/layout/list1"/>
    <dgm:cxn modelId="{6D8F0692-EFF2-4997-A308-E62BD86F2611}" type="presParOf" srcId="{57B225DF-7748-493F-B594-F42A80D77245}" destId="{B990C8EA-EA5D-40B6-9E94-650E8A721A8D}" srcOrd="1" destOrd="0" presId="urn:microsoft.com/office/officeart/2005/8/layout/list1"/>
    <dgm:cxn modelId="{00921F30-1F10-48E4-B258-66C2D85C15A3}" type="presParOf" srcId="{2552E61A-BC6A-4BB2-BDA0-A8E1A2479B39}" destId="{80CC86B1-2676-4034-A6B9-D950FCB36DBF}" srcOrd="1" destOrd="0" presId="urn:microsoft.com/office/officeart/2005/8/layout/list1"/>
    <dgm:cxn modelId="{59792850-B328-4628-ACF6-3A42E7C2773E}" type="presParOf" srcId="{2552E61A-BC6A-4BB2-BDA0-A8E1A2479B39}" destId="{DE493CA9-E7F7-43A0-9E40-E021A135A11F}" srcOrd="2" destOrd="0" presId="urn:microsoft.com/office/officeart/2005/8/layout/list1"/>
    <dgm:cxn modelId="{7A46974E-8FA8-49AE-B8BD-B394B3757A9B}" type="presParOf" srcId="{2552E61A-BC6A-4BB2-BDA0-A8E1A2479B39}" destId="{CAAC2930-CD0F-4078-83E4-E9037FF586B0}" srcOrd="3" destOrd="0" presId="urn:microsoft.com/office/officeart/2005/8/layout/list1"/>
    <dgm:cxn modelId="{1AF2AA23-D1F0-4DF5-BF6A-F88731E368F4}" type="presParOf" srcId="{2552E61A-BC6A-4BB2-BDA0-A8E1A2479B39}" destId="{58AE5528-6394-4255-BA47-BED1D9539317}" srcOrd="4" destOrd="0" presId="urn:microsoft.com/office/officeart/2005/8/layout/list1"/>
    <dgm:cxn modelId="{59B9D7AA-8A30-40DB-A54B-ACDDFC0B1097}" type="presParOf" srcId="{58AE5528-6394-4255-BA47-BED1D9539317}" destId="{BABDE170-E3A9-4D80-8910-DB399E600E83}" srcOrd="0" destOrd="0" presId="urn:microsoft.com/office/officeart/2005/8/layout/list1"/>
    <dgm:cxn modelId="{0B1ECAC8-2C36-46F6-BE02-4E817DC4D342}" type="presParOf" srcId="{58AE5528-6394-4255-BA47-BED1D9539317}" destId="{FC55C78C-CA3A-4C38-9987-D64A8E15A810}" srcOrd="1" destOrd="0" presId="urn:microsoft.com/office/officeart/2005/8/layout/list1"/>
    <dgm:cxn modelId="{9D4FEA9B-67D8-4D67-8B6A-15B5F8AF2863}" type="presParOf" srcId="{2552E61A-BC6A-4BB2-BDA0-A8E1A2479B39}" destId="{7187C530-EE13-44E7-A833-4392F0743D1F}" srcOrd="5" destOrd="0" presId="urn:microsoft.com/office/officeart/2005/8/layout/list1"/>
    <dgm:cxn modelId="{5F6E6F6C-AA9F-4BFD-9CD6-CEDF27EACBB8}" type="presParOf" srcId="{2552E61A-BC6A-4BB2-BDA0-A8E1A2479B39}" destId="{8133FF6E-DEF8-40E9-87E8-7FEF1552BAC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2FC063-DB42-43E6-AC34-8AA4F2D224F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nl-BE"/>
        </a:p>
      </dgm:t>
    </dgm:pt>
    <dgm:pt modelId="{8027F158-405A-4427-8ACE-3F1FD987673B}">
      <dgm:prSet/>
      <dgm:spPr/>
      <dgm:t>
        <a:bodyPr/>
        <a:lstStyle/>
        <a:p>
          <a:r>
            <a:rPr lang="nl-BE"/>
            <a:t>Gebreken cat. I</a:t>
          </a:r>
        </a:p>
      </dgm:t>
    </dgm:pt>
    <dgm:pt modelId="{FE7B896E-D8D5-4A52-A2BD-A2A95D7C9373}" type="parTrans" cxnId="{2DCEFF2F-1ABB-46BF-A67C-AA118C2618A0}">
      <dgm:prSet/>
      <dgm:spPr/>
      <dgm:t>
        <a:bodyPr/>
        <a:lstStyle/>
        <a:p>
          <a:endParaRPr lang="nl-BE"/>
        </a:p>
      </dgm:t>
    </dgm:pt>
    <dgm:pt modelId="{3317CAAD-8ADF-4B97-A1D0-AA54C905A28D}" type="sibTrans" cxnId="{2DCEFF2F-1ABB-46BF-A67C-AA118C2618A0}">
      <dgm:prSet/>
      <dgm:spPr/>
      <dgm:t>
        <a:bodyPr/>
        <a:lstStyle/>
        <a:p>
          <a:endParaRPr lang="nl-BE"/>
        </a:p>
      </dgm:t>
    </dgm:pt>
    <dgm:pt modelId="{167B2FCE-8A27-4AE4-BFC4-C9A56E9BDDCC}">
      <dgm:prSet/>
      <dgm:spPr/>
      <dgm:t>
        <a:bodyPr/>
        <a:lstStyle/>
        <a:p>
          <a:r>
            <a:rPr lang="nl-BE"/>
            <a:t>Gebreken cat. II in verband met</a:t>
          </a:r>
        </a:p>
      </dgm:t>
    </dgm:pt>
    <dgm:pt modelId="{1D6BF38A-BC62-48D0-B279-0235CD1CECD2}" type="parTrans" cxnId="{54625CEF-BF1C-4D89-974B-31AA494B95FB}">
      <dgm:prSet/>
      <dgm:spPr/>
      <dgm:t>
        <a:bodyPr/>
        <a:lstStyle/>
        <a:p>
          <a:endParaRPr lang="nl-BE"/>
        </a:p>
      </dgm:t>
    </dgm:pt>
    <dgm:pt modelId="{B5DE8040-08C2-4562-BDAB-25535524C889}" type="sibTrans" cxnId="{54625CEF-BF1C-4D89-974B-31AA494B95FB}">
      <dgm:prSet/>
      <dgm:spPr/>
      <dgm:t>
        <a:bodyPr/>
        <a:lstStyle/>
        <a:p>
          <a:endParaRPr lang="nl-BE"/>
        </a:p>
      </dgm:t>
    </dgm:pt>
    <dgm:pt modelId="{BF370A25-F20B-4532-98B0-0D30E05B4614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ramen en deuren (rubriek 121)</a:t>
          </a:r>
        </a:p>
      </dgm:t>
    </dgm:pt>
    <dgm:pt modelId="{F257E1E3-6DB2-4AD0-BA33-54BE80122D93}" type="parTrans" cxnId="{2D8C6485-732C-435F-8A39-A34EDA5D2784}">
      <dgm:prSet/>
      <dgm:spPr/>
      <dgm:t>
        <a:bodyPr/>
        <a:lstStyle/>
        <a:p>
          <a:endParaRPr lang="nl-BE"/>
        </a:p>
      </dgm:t>
    </dgm:pt>
    <dgm:pt modelId="{9F282E8E-0109-4E00-A5C7-A24369C5C8B2}" type="sibTrans" cxnId="{2D8C6485-732C-435F-8A39-A34EDA5D2784}">
      <dgm:prSet/>
      <dgm:spPr/>
      <dgm:t>
        <a:bodyPr/>
        <a:lstStyle/>
        <a:p>
          <a:endParaRPr lang="nl-BE"/>
        </a:p>
      </dgm:t>
    </dgm:pt>
    <dgm:pt modelId="{3D07B378-3F0E-4027-B258-038BC3690564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vochtschade (rubriek 141)</a:t>
          </a:r>
        </a:p>
      </dgm:t>
    </dgm:pt>
    <dgm:pt modelId="{6CA5062A-EE2F-4545-959B-AA19AAB478EE}" type="parTrans" cxnId="{E0203CA0-A8B3-413E-85AE-70B3D6B17C58}">
      <dgm:prSet/>
      <dgm:spPr/>
      <dgm:t>
        <a:bodyPr/>
        <a:lstStyle/>
        <a:p>
          <a:endParaRPr lang="nl-BE"/>
        </a:p>
      </dgm:t>
    </dgm:pt>
    <dgm:pt modelId="{80CF3DF7-7691-47CB-999C-443A9660DDDD}" type="sibTrans" cxnId="{E0203CA0-A8B3-413E-85AE-70B3D6B17C58}">
      <dgm:prSet/>
      <dgm:spPr/>
      <dgm:t>
        <a:bodyPr/>
        <a:lstStyle/>
        <a:p>
          <a:endParaRPr lang="nl-BE"/>
        </a:p>
      </dgm:t>
    </dgm:pt>
    <dgm:pt modelId="{05C5D924-7334-418A-A71D-C4015FF07FBF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sanitaire functies/keukenfunctie (rubriek 181-182-183-185-186)</a:t>
          </a:r>
        </a:p>
      </dgm:t>
    </dgm:pt>
    <dgm:pt modelId="{CF1C19A2-739A-4FA2-88A3-3802D384C651}" type="parTrans" cxnId="{7AAE0893-7A98-4B65-B367-F9BBCFC380C2}">
      <dgm:prSet/>
      <dgm:spPr/>
      <dgm:t>
        <a:bodyPr/>
        <a:lstStyle/>
        <a:p>
          <a:endParaRPr lang="nl-BE"/>
        </a:p>
      </dgm:t>
    </dgm:pt>
    <dgm:pt modelId="{1EAD67FF-7970-4DEA-B6BC-39EE4920A1A4}" type="sibTrans" cxnId="{7AAE0893-7A98-4B65-B367-F9BBCFC380C2}">
      <dgm:prSet/>
      <dgm:spPr/>
      <dgm:t>
        <a:bodyPr/>
        <a:lstStyle/>
        <a:p>
          <a:endParaRPr lang="nl-BE"/>
        </a:p>
      </dgm:t>
    </dgm:pt>
    <dgm:pt modelId="{931639AA-7DEA-41F0-90DA-03ADE1B7DFA0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elektriciteit (rubriek 191-193)</a:t>
          </a:r>
        </a:p>
      </dgm:t>
    </dgm:pt>
    <dgm:pt modelId="{129C9851-E243-45CD-BE4F-166E381323B4}" type="parTrans" cxnId="{6BAC17B6-DD8A-4279-B0EF-7CC2DBAF0F2E}">
      <dgm:prSet/>
      <dgm:spPr/>
      <dgm:t>
        <a:bodyPr/>
        <a:lstStyle/>
        <a:p>
          <a:endParaRPr lang="nl-BE"/>
        </a:p>
      </dgm:t>
    </dgm:pt>
    <dgm:pt modelId="{054CAA62-6035-422F-96CD-D574C588D6F1}" type="sibTrans" cxnId="{6BAC17B6-DD8A-4279-B0EF-7CC2DBAF0F2E}">
      <dgm:prSet/>
      <dgm:spPr/>
      <dgm:t>
        <a:bodyPr/>
        <a:lstStyle/>
        <a:p>
          <a:endParaRPr lang="nl-BE"/>
        </a:p>
      </dgm:t>
    </dgm:pt>
    <dgm:pt modelId="{78FB1CD3-EA77-408A-97DE-4359C2506139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licht (rubriek 211)</a:t>
          </a:r>
        </a:p>
      </dgm:t>
    </dgm:pt>
    <dgm:pt modelId="{DB509CD7-4A19-4BAE-8F87-8FF154FAD652}" type="parTrans" cxnId="{16F3B530-49E4-4764-B495-B07B7E948F08}">
      <dgm:prSet/>
      <dgm:spPr/>
      <dgm:t>
        <a:bodyPr/>
        <a:lstStyle/>
        <a:p>
          <a:endParaRPr lang="nl-BE"/>
        </a:p>
      </dgm:t>
    </dgm:pt>
    <dgm:pt modelId="{1C63505C-55D7-4689-A4F8-8FB44F071D78}" type="sibTrans" cxnId="{16F3B530-49E4-4764-B495-B07B7E948F08}">
      <dgm:prSet/>
      <dgm:spPr/>
      <dgm:t>
        <a:bodyPr/>
        <a:lstStyle/>
        <a:p>
          <a:endParaRPr lang="nl-BE"/>
        </a:p>
      </dgm:t>
    </dgm:pt>
    <dgm:pt modelId="{016EB42F-D57A-4EB8-9B55-9E5475F67A1C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lucht (rubriek 221)</a:t>
          </a:r>
        </a:p>
      </dgm:t>
    </dgm:pt>
    <dgm:pt modelId="{247D43B5-1DB6-44BF-8523-3D352B807643}" type="parTrans" cxnId="{DDD85EA7-56CE-4060-9553-B850327BC2F1}">
      <dgm:prSet/>
      <dgm:spPr/>
      <dgm:t>
        <a:bodyPr/>
        <a:lstStyle/>
        <a:p>
          <a:endParaRPr lang="nl-BE"/>
        </a:p>
      </dgm:t>
    </dgm:pt>
    <dgm:pt modelId="{8EDAAB4F-DFEB-445A-A185-A26379851789}" type="sibTrans" cxnId="{DDD85EA7-56CE-4060-9553-B850327BC2F1}">
      <dgm:prSet/>
      <dgm:spPr/>
      <dgm:t>
        <a:bodyPr/>
        <a:lstStyle/>
        <a:p>
          <a:endParaRPr lang="nl-BE"/>
        </a:p>
      </dgm:t>
    </dgm:pt>
    <dgm:pt modelId="{DFF2E1F2-F356-48AA-9B4A-34FE685C3E87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oppervlakte (rubriek 241)</a:t>
          </a:r>
        </a:p>
      </dgm:t>
    </dgm:pt>
    <dgm:pt modelId="{AC4AB144-653B-41E9-8151-FA11700F1549}" type="parTrans" cxnId="{2209B3BB-7BC2-4764-B187-C4C55EBD8D92}">
      <dgm:prSet/>
      <dgm:spPr/>
      <dgm:t>
        <a:bodyPr/>
        <a:lstStyle/>
        <a:p>
          <a:endParaRPr lang="nl-BE"/>
        </a:p>
      </dgm:t>
    </dgm:pt>
    <dgm:pt modelId="{0DCA5F78-F5D9-4A33-95A0-645D3C105A52}" type="sibTrans" cxnId="{2209B3BB-7BC2-4764-B187-C4C55EBD8D92}">
      <dgm:prSet/>
      <dgm:spPr/>
      <dgm:t>
        <a:bodyPr/>
        <a:lstStyle/>
        <a:p>
          <a:endParaRPr lang="nl-BE"/>
        </a:p>
      </dgm:t>
    </dgm:pt>
    <dgm:pt modelId="{0C7B5651-6A9E-4F74-B124-00EF3D0A050A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energetische prestatie (rubriek 251-252)</a:t>
          </a:r>
        </a:p>
      </dgm:t>
    </dgm:pt>
    <dgm:pt modelId="{AC08A2F2-81C4-4B41-870C-CE98E16F24E9}" type="parTrans" cxnId="{6DCC8DF8-102D-45CD-B9B4-23FD71C88118}">
      <dgm:prSet/>
      <dgm:spPr/>
      <dgm:t>
        <a:bodyPr/>
        <a:lstStyle/>
        <a:p>
          <a:endParaRPr lang="nl-BE"/>
        </a:p>
      </dgm:t>
    </dgm:pt>
    <dgm:pt modelId="{D1791F1D-1F04-4B4A-B92D-F56C698C7031}" type="sibTrans" cxnId="{6DCC8DF8-102D-45CD-B9B4-23FD71C88118}">
      <dgm:prSet/>
      <dgm:spPr/>
      <dgm:t>
        <a:bodyPr/>
        <a:lstStyle/>
        <a:p>
          <a:endParaRPr lang="nl-BE"/>
        </a:p>
      </dgm:t>
    </dgm:pt>
    <dgm:pt modelId="{09EDD439-2C41-40AD-84DF-4D86057DEE6F}">
      <dgm:prSet/>
      <dgm:spPr/>
      <dgm:t>
        <a:bodyPr/>
        <a:lstStyle/>
        <a:p>
          <a:r>
            <a:rPr lang="nl-BE"/>
            <a:t>Bezettingsnorm</a:t>
          </a:r>
        </a:p>
      </dgm:t>
    </dgm:pt>
    <dgm:pt modelId="{AD88CC24-43FB-4B98-BAA9-6FD1B535EB86}" type="parTrans" cxnId="{7C882BCC-717B-4B0E-B1C3-8E6B7A0CD208}">
      <dgm:prSet/>
      <dgm:spPr/>
      <dgm:t>
        <a:bodyPr/>
        <a:lstStyle/>
        <a:p>
          <a:endParaRPr lang="nl-BE"/>
        </a:p>
      </dgm:t>
    </dgm:pt>
    <dgm:pt modelId="{E4B055BA-3448-4DA5-B6A1-4259F05E218D}" type="sibTrans" cxnId="{7C882BCC-717B-4B0E-B1C3-8E6B7A0CD208}">
      <dgm:prSet/>
      <dgm:spPr/>
      <dgm:t>
        <a:bodyPr/>
        <a:lstStyle/>
        <a:p>
          <a:endParaRPr lang="nl-BE"/>
        </a:p>
      </dgm:t>
    </dgm:pt>
    <dgm:pt modelId="{2E70D987-8006-4430-B3AA-65EF7CD8C635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</a:t>
          </a:r>
          <a:r>
            <a:rPr lang="nl-BE" dirty="0" err="1">
              <a:solidFill>
                <a:schemeClr val="bg1">
                  <a:lumMod val="50000"/>
                </a:schemeClr>
              </a:solidFill>
            </a:rPr>
            <a:t>overbewoning</a:t>
          </a:r>
          <a:endParaRPr lang="nl-BE" dirty="0">
            <a:solidFill>
              <a:schemeClr val="bg1">
                <a:lumMod val="50000"/>
              </a:schemeClr>
            </a:solidFill>
          </a:endParaRPr>
        </a:p>
      </dgm:t>
    </dgm:pt>
    <dgm:pt modelId="{6AA596C6-952B-445F-BB1D-5AB96C3D3685}" type="parTrans" cxnId="{12025063-77B2-4256-A51D-D51092D256A7}">
      <dgm:prSet/>
      <dgm:spPr/>
      <dgm:t>
        <a:bodyPr/>
        <a:lstStyle/>
        <a:p>
          <a:endParaRPr lang="nl-BE"/>
        </a:p>
      </dgm:t>
    </dgm:pt>
    <dgm:pt modelId="{1CCE37DC-5074-43DD-AD0B-40674BCE72F4}" type="sibTrans" cxnId="{12025063-77B2-4256-A51D-D51092D256A7}">
      <dgm:prSet/>
      <dgm:spPr/>
      <dgm:t>
        <a:bodyPr/>
        <a:lstStyle/>
        <a:p>
          <a:endParaRPr lang="nl-BE"/>
        </a:p>
      </dgm:t>
    </dgm:pt>
    <dgm:pt modelId="{8B406960-0D90-4671-955F-E539B8DC1ADA}" type="pres">
      <dgm:prSet presAssocID="{1E2FC063-DB42-43E6-AC34-8AA4F2D224F2}" presName="linear" presStyleCnt="0">
        <dgm:presLayoutVars>
          <dgm:dir/>
          <dgm:animLvl val="lvl"/>
          <dgm:resizeHandles val="exact"/>
        </dgm:presLayoutVars>
      </dgm:prSet>
      <dgm:spPr/>
    </dgm:pt>
    <dgm:pt modelId="{ECEF1073-2369-49EB-B0B9-C08173B4F727}" type="pres">
      <dgm:prSet presAssocID="{8027F158-405A-4427-8ACE-3F1FD987673B}" presName="parentLin" presStyleCnt="0"/>
      <dgm:spPr/>
    </dgm:pt>
    <dgm:pt modelId="{8BF6ED99-D4C2-4A21-AC21-AD8B8B3804BC}" type="pres">
      <dgm:prSet presAssocID="{8027F158-405A-4427-8ACE-3F1FD987673B}" presName="parentLeftMargin" presStyleLbl="node1" presStyleIdx="0" presStyleCnt="3"/>
      <dgm:spPr/>
    </dgm:pt>
    <dgm:pt modelId="{AEB53C61-EF06-4E5B-88D4-44E7BF859600}" type="pres">
      <dgm:prSet presAssocID="{8027F158-405A-4427-8ACE-3F1FD98767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11C985-A2DD-4276-8578-AE63CEE0C44E}" type="pres">
      <dgm:prSet presAssocID="{8027F158-405A-4427-8ACE-3F1FD987673B}" presName="negativeSpace" presStyleCnt="0"/>
      <dgm:spPr/>
    </dgm:pt>
    <dgm:pt modelId="{C3B43ABF-7EF4-448A-AF0E-76916B7431F2}" type="pres">
      <dgm:prSet presAssocID="{8027F158-405A-4427-8ACE-3F1FD987673B}" presName="childText" presStyleLbl="conFgAcc1" presStyleIdx="0" presStyleCnt="3">
        <dgm:presLayoutVars>
          <dgm:bulletEnabled val="1"/>
        </dgm:presLayoutVars>
      </dgm:prSet>
      <dgm:spPr/>
    </dgm:pt>
    <dgm:pt modelId="{C7E6C3E6-9B75-442F-AA0C-3B9D3A45B41D}" type="pres">
      <dgm:prSet presAssocID="{3317CAAD-8ADF-4B97-A1D0-AA54C905A28D}" presName="spaceBetweenRectangles" presStyleCnt="0"/>
      <dgm:spPr/>
    </dgm:pt>
    <dgm:pt modelId="{910EDE60-BB14-46FF-ABB2-6E6F1525F7E7}" type="pres">
      <dgm:prSet presAssocID="{167B2FCE-8A27-4AE4-BFC4-C9A56E9BDDCC}" presName="parentLin" presStyleCnt="0"/>
      <dgm:spPr/>
    </dgm:pt>
    <dgm:pt modelId="{999E1364-2AD3-4C93-AE65-075BA9A9B086}" type="pres">
      <dgm:prSet presAssocID="{167B2FCE-8A27-4AE4-BFC4-C9A56E9BDDCC}" presName="parentLeftMargin" presStyleLbl="node1" presStyleIdx="0" presStyleCnt="3"/>
      <dgm:spPr/>
    </dgm:pt>
    <dgm:pt modelId="{57DB2FB1-8124-412A-9E60-5CA7E428359F}" type="pres">
      <dgm:prSet presAssocID="{167B2FCE-8A27-4AE4-BFC4-C9A56E9BDD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C42C21-E051-4AF0-8FA0-7837C5196D3E}" type="pres">
      <dgm:prSet presAssocID="{167B2FCE-8A27-4AE4-BFC4-C9A56E9BDDCC}" presName="negativeSpace" presStyleCnt="0"/>
      <dgm:spPr/>
    </dgm:pt>
    <dgm:pt modelId="{410D884D-BB7F-450B-B694-038A52B250F6}" type="pres">
      <dgm:prSet presAssocID="{167B2FCE-8A27-4AE4-BFC4-C9A56E9BDDCC}" presName="childText" presStyleLbl="conFgAcc1" presStyleIdx="1" presStyleCnt="3">
        <dgm:presLayoutVars>
          <dgm:bulletEnabled val="1"/>
        </dgm:presLayoutVars>
      </dgm:prSet>
      <dgm:spPr/>
    </dgm:pt>
    <dgm:pt modelId="{67DAF5C6-7C75-4894-948D-6C6A22868E7A}" type="pres">
      <dgm:prSet presAssocID="{B5DE8040-08C2-4562-BDAB-25535524C889}" presName="spaceBetweenRectangles" presStyleCnt="0"/>
      <dgm:spPr/>
    </dgm:pt>
    <dgm:pt modelId="{4639FC1C-19E1-4BF0-B2CF-B09C788A1695}" type="pres">
      <dgm:prSet presAssocID="{09EDD439-2C41-40AD-84DF-4D86057DEE6F}" presName="parentLin" presStyleCnt="0"/>
      <dgm:spPr/>
    </dgm:pt>
    <dgm:pt modelId="{10955C99-E0EB-4467-BD5E-A01B0D0D2CEC}" type="pres">
      <dgm:prSet presAssocID="{09EDD439-2C41-40AD-84DF-4D86057DEE6F}" presName="parentLeftMargin" presStyleLbl="node1" presStyleIdx="1" presStyleCnt="3"/>
      <dgm:spPr/>
    </dgm:pt>
    <dgm:pt modelId="{50548D39-E280-4DC5-9AE3-A691C609DF0F}" type="pres">
      <dgm:prSet presAssocID="{09EDD439-2C41-40AD-84DF-4D86057DEE6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E182F3F-C977-4FB6-991F-AA14AB423D82}" type="pres">
      <dgm:prSet presAssocID="{09EDD439-2C41-40AD-84DF-4D86057DEE6F}" presName="negativeSpace" presStyleCnt="0"/>
      <dgm:spPr/>
    </dgm:pt>
    <dgm:pt modelId="{216809ED-3DED-4198-B9F2-47C149E9B847}" type="pres">
      <dgm:prSet presAssocID="{09EDD439-2C41-40AD-84DF-4D86057DEE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A58F13-F33E-43EC-A3F6-897379363287}" type="presOf" srcId="{016EB42F-D57A-4EB8-9B55-9E5475F67A1C}" destId="{410D884D-BB7F-450B-B694-038A52B250F6}" srcOrd="0" destOrd="5" presId="urn:microsoft.com/office/officeart/2005/8/layout/list1"/>
    <dgm:cxn modelId="{726A6529-0323-4985-884A-7C8D4A2FA949}" type="presOf" srcId="{931639AA-7DEA-41F0-90DA-03ADE1B7DFA0}" destId="{410D884D-BB7F-450B-B694-038A52B250F6}" srcOrd="0" destOrd="3" presId="urn:microsoft.com/office/officeart/2005/8/layout/list1"/>
    <dgm:cxn modelId="{6F558C29-D50C-4DF4-B9B2-886AEE4A2504}" type="presOf" srcId="{1E2FC063-DB42-43E6-AC34-8AA4F2D224F2}" destId="{8B406960-0D90-4671-955F-E539B8DC1ADA}" srcOrd="0" destOrd="0" presId="urn:microsoft.com/office/officeart/2005/8/layout/list1"/>
    <dgm:cxn modelId="{2DCEFF2F-1ABB-46BF-A67C-AA118C2618A0}" srcId="{1E2FC063-DB42-43E6-AC34-8AA4F2D224F2}" destId="{8027F158-405A-4427-8ACE-3F1FD987673B}" srcOrd="0" destOrd="0" parTransId="{FE7B896E-D8D5-4A52-A2BD-A2A95D7C9373}" sibTransId="{3317CAAD-8ADF-4B97-A1D0-AA54C905A28D}"/>
    <dgm:cxn modelId="{16F3B530-49E4-4764-B495-B07B7E948F08}" srcId="{167B2FCE-8A27-4AE4-BFC4-C9A56E9BDDCC}" destId="{78FB1CD3-EA77-408A-97DE-4359C2506139}" srcOrd="4" destOrd="0" parTransId="{DB509CD7-4A19-4BAE-8F87-8FF154FAD652}" sibTransId="{1C63505C-55D7-4689-A4F8-8FB44F071D78}"/>
    <dgm:cxn modelId="{A2015941-C7DB-4D87-942A-1D1198A43870}" type="presOf" srcId="{0C7B5651-6A9E-4F74-B124-00EF3D0A050A}" destId="{410D884D-BB7F-450B-B694-038A52B250F6}" srcOrd="0" destOrd="7" presId="urn:microsoft.com/office/officeart/2005/8/layout/list1"/>
    <dgm:cxn modelId="{12025063-77B2-4256-A51D-D51092D256A7}" srcId="{09EDD439-2C41-40AD-84DF-4D86057DEE6F}" destId="{2E70D987-8006-4430-B3AA-65EF7CD8C635}" srcOrd="0" destOrd="0" parTransId="{6AA596C6-952B-445F-BB1D-5AB96C3D3685}" sibTransId="{1CCE37DC-5074-43DD-AD0B-40674BCE72F4}"/>
    <dgm:cxn modelId="{3697C146-0DD6-4CA7-8503-DF6C37860083}" type="presOf" srcId="{167B2FCE-8A27-4AE4-BFC4-C9A56E9BDDCC}" destId="{999E1364-2AD3-4C93-AE65-075BA9A9B086}" srcOrd="0" destOrd="0" presId="urn:microsoft.com/office/officeart/2005/8/layout/list1"/>
    <dgm:cxn modelId="{5C8E3256-2E54-42C2-9234-E6D2058FBF29}" type="presOf" srcId="{78FB1CD3-EA77-408A-97DE-4359C2506139}" destId="{410D884D-BB7F-450B-B694-038A52B250F6}" srcOrd="0" destOrd="4" presId="urn:microsoft.com/office/officeart/2005/8/layout/list1"/>
    <dgm:cxn modelId="{622BE15A-A47D-4676-A132-BF09B4A3B65F}" type="presOf" srcId="{05C5D924-7334-418A-A71D-C4015FF07FBF}" destId="{410D884D-BB7F-450B-B694-038A52B250F6}" srcOrd="0" destOrd="2" presId="urn:microsoft.com/office/officeart/2005/8/layout/list1"/>
    <dgm:cxn modelId="{724AEF7C-7D32-47E2-9CD0-182E5DD8A33F}" type="presOf" srcId="{167B2FCE-8A27-4AE4-BFC4-C9A56E9BDDCC}" destId="{57DB2FB1-8124-412A-9E60-5CA7E428359F}" srcOrd="1" destOrd="0" presId="urn:microsoft.com/office/officeart/2005/8/layout/list1"/>
    <dgm:cxn modelId="{2C7B7E82-6686-463D-904E-CE29530A3707}" type="presOf" srcId="{BF370A25-F20B-4532-98B0-0D30E05B4614}" destId="{410D884D-BB7F-450B-B694-038A52B250F6}" srcOrd="0" destOrd="0" presId="urn:microsoft.com/office/officeart/2005/8/layout/list1"/>
    <dgm:cxn modelId="{2D8C6485-732C-435F-8A39-A34EDA5D2784}" srcId="{167B2FCE-8A27-4AE4-BFC4-C9A56E9BDDCC}" destId="{BF370A25-F20B-4532-98B0-0D30E05B4614}" srcOrd="0" destOrd="0" parTransId="{F257E1E3-6DB2-4AD0-BA33-54BE80122D93}" sibTransId="{9F282E8E-0109-4E00-A5C7-A24369C5C8B2}"/>
    <dgm:cxn modelId="{7CD5E78B-81F8-4DCD-A34B-A44313CFE0E1}" type="presOf" srcId="{DFF2E1F2-F356-48AA-9B4A-34FE685C3E87}" destId="{410D884D-BB7F-450B-B694-038A52B250F6}" srcOrd="0" destOrd="6" presId="urn:microsoft.com/office/officeart/2005/8/layout/list1"/>
    <dgm:cxn modelId="{D0C46292-E35B-42AF-95F3-FC2290F12633}" type="presOf" srcId="{2E70D987-8006-4430-B3AA-65EF7CD8C635}" destId="{216809ED-3DED-4198-B9F2-47C149E9B847}" srcOrd="0" destOrd="0" presId="urn:microsoft.com/office/officeart/2005/8/layout/list1"/>
    <dgm:cxn modelId="{7AAE0893-7A98-4B65-B367-F9BBCFC380C2}" srcId="{167B2FCE-8A27-4AE4-BFC4-C9A56E9BDDCC}" destId="{05C5D924-7334-418A-A71D-C4015FF07FBF}" srcOrd="2" destOrd="0" parTransId="{CF1C19A2-739A-4FA2-88A3-3802D384C651}" sibTransId="{1EAD67FF-7970-4DEA-B6BC-39EE4920A1A4}"/>
    <dgm:cxn modelId="{E0203CA0-A8B3-413E-85AE-70B3D6B17C58}" srcId="{167B2FCE-8A27-4AE4-BFC4-C9A56E9BDDCC}" destId="{3D07B378-3F0E-4027-B258-038BC3690564}" srcOrd="1" destOrd="0" parTransId="{6CA5062A-EE2F-4545-959B-AA19AAB478EE}" sibTransId="{80CF3DF7-7691-47CB-999C-443A9660DDDD}"/>
    <dgm:cxn modelId="{F5553FA0-0F83-4EE0-8AD7-3A4DDA2BF09F}" type="presOf" srcId="{3D07B378-3F0E-4027-B258-038BC3690564}" destId="{410D884D-BB7F-450B-B694-038A52B250F6}" srcOrd="0" destOrd="1" presId="urn:microsoft.com/office/officeart/2005/8/layout/list1"/>
    <dgm:cxn modelId="{A9052FA6-36A3-49AE-9425-8A3BC25C0638}" type="presOf" srcId="{8027F158-405A-4427-8ACE-3F1FD987673B}" destId="{AEB53C61-EF06-4E5B-88D4-44E7BF859600}" srcOrd="1" destOrd="0" presId="urn:microsoft.com/office/officeart/2005/8/layout/list1"/>
    <dgm:cxn modelId="{DDD85EA7-56CE-4060-9553-B850327BC2F1}" srcId="{167B2FCE-8A27-4AE4-BFC4-C9A56E9BDDCC}" destId="{016EB42F-D57A-4EB8-9B55-9E5475F67A1C}" srcOrd="5" destOrd="0" parTransId="{247D43B5-1DB6-44BF-8523-3D352B807643}" sibTransId="{8EDAAB4F-DFEB-445A-A185-A26379851789}"/>
    <dgm:cxn modelId="{AC9CB7B4-6D86-47B7-BC9B-A6EDCC76F2A0}" type="presOf" srcId="{8027F158-405A-4427-8ACE-3F1FD987673B}" destId="{8BF6ED99-D4C2-4A21-AC21-AD8B8B3804BC}" srcOrd="0" destOrd="0" presId="urn:microsoft.com/office/officeart/2005/8/layout/list1"/>
    <dgm:cxn modelId="{6BAC17B6-DD8A-4279-B0EF-7CC2DBAF0F2E}" srcId="{167B2FCE-8A27-4AE4-BFC4-C9A56E9BDDCC}" destId="{931639AA-7DEA-41F0-90DA-03ADE1B7DFA0}" srcOrd="3" destOrd="0" parTransId="{129C9851-E243-45CD-BE4F-166E381323B4}" sibTransId="{054CAA62-6035-422F-96CD-D574C588D6F1}"/>
    <dgm:cxn modelId="{2209B3BB-7BC2-4764-B187-C4C55EBD8D92}" srcId="{167B2FCE-8A27-4AE4-BFC4-C9A56E9BDDCC}" destId="{DFF2E1F2-F356-48AA-9B4A-34FE685C3E87}" srcOrd="6" destOrd="0" parTransId="{AC4AB144-653B-41E9-8151-FA11700F1549}" sibTransId="{0DCA5F78-F5D9-4A33-95A0-645D3C105A52}"/>
    <dgm:cxn modelId="{7C882BCC-717B-4B0E-B1C3-8E6B7A0CD208}" srcId="{1E2FC063-DB42-43E6-AC34-8AA4F2D224F2}" destId="{09EDD439-2C41-40AD-84DF-4D86057DEE6F}" srcOrd="2" destOrd="0" parTransId="{AD88CC24-43FB-4B98-BAA9-6FD1B535EB86}" sibTransId="{E4B055BA-3448-4DA5-B6A1-4259F05E218D}"/>
    <dgm:cxn modelId="{33A86ED5-890D-4BAF-94E0-B591748DBCBC}" type="presOf" srcId="{09EDD439-2C41-40AD-84DF-4D86057DEE6F}" destId="{10955C99-E0EB-4467-BD5E-A01B0D0D2CEC}" srcOrd="0" destOrd="0" presId="urn:microsoft.com/office/officeart/2005/8/layout/list1"/>
    <dgm:cxn modelId="{54625CEF-BF1C-4D89-974B-31AA494B95FB}" srcId="{1E2FC063-DB42-43E6-AC34-8AA4F2D224F2}" destId="{167B2FCE-8A27-4AE4-BFC4-C9A56E9BDDCC}" srcOrd="1" destOrd="0" parTransId="{1D6BF38A-BC62-48D0-B279-0235CD1CECD2}" sibTransId="{B5DE8040-08C2-4562-BDAB-25535524C889}"/>
    <dgm:cxn modelId="{427427F4-DBE6-4D76-8EAB-9B922321156A}" type="presOf" srcId="{09EDD439-2C41-40AD-84DF-4D86057DEE6F}" destId="{50548D39-E280-4DC5-9AE3-A691C609DF0F}" srcOrd="1" destOrd="0" presId="urn:microsoft.com/office/officeart/2005/8/layout/list1"/>
    <dgm:cxn modelId="{6DCC8DF8-102D-45CD-B9B4-23FD71C88118}" srcId="{167B2FCE-8A27-4AE4-BFC4-C9A56E9BDDCC}" destId="{0C7B5651-6A9E-4F74-B124-00EF3D0A050A}" srcOrd="7" destOrd="0" parTransId="{AC08A2F2-81C4-4B41-870C-CE98E16F24E9}" sibTransId="{D1791F1D-1F04-4B4A-B92D-F56C698C7031}"/>
    <dgm:cxn modelId="{6B5BD710-48D6-45B4-9143-387EE6437C4F}" type="presParOf" srcId="{8B406960-0D90-4671-955F-E539B8DC1ADA}" destId="{ECEF1073-2369-49EB-B0B9-C08173B4F727}" srcOrd="0" destOrd="0" presId="urn:microsoft.com/office/officeart/2005/8/layout/list1"/>
    <dgm:cxn modelId="{CA5B78CD-1190-49CF-896C-ED57DDEE2B65}" type="presParOf" srcId="{ECEF1073-2369-49EB-B0B9-C08173B4F727}" destId="{8BF6ED99-D4C2-4A21-AC21-AD8B8B3804BC}" srcOrd="0" destOrd="0" presId="urn:microsoft.com/office/officeart/2005/8/layout/list1"/>
    <dgm:cxn modelId="{B16F17B0-D1FB-4E8E-86BE-9F6FFDDEE0ED}" type="presParOf" srcId="{ECEF1073-2369-49EB-B0B9-C08173B4F727}" destId="{AEB53C61-EF06-4E5B-88D4-44E7BF859600}" srcOrd="1" destOrd="0" presId="urn:microsoft.com/office/officeart/2005/8/layout/list1"/>
    <dgm:cxn modelId="{01AC7D0F-FBFE-47A9-9C68-60B063A33253}" type="presParOf" srcId="{8B406960-0D90-4671-955F-E539B8DC1ADA}" destId="{AB11C985-A2DD-4276-8578-AE63CEE0C44E}" srcOrd="1" destOrd="0" presId="urn:microsoft.com/office/officeart/2005/8/layout/list1"/>
    <dgm:cxn modelId="{2E5A58E1-DE4C-4B07-AEB8-33798E370DFB}" type="presParOf" srcId="{8B406960-0D90-4671-955F-E539B8DC1ADA}" destId="{C3B43ABF-7EF4-448A-AF0E-76916B7431F2}" srcOrd="2" destOrd="0" presId="urn:microsoft.com/office/officeart/2005/8/layout/list1"/>
    <dgm:cxn modelId="{3A085223-0D82-4F0D-BFC8-16D994778FE6}" type="presParOf" srcId="{8B406960-0D90-4671-955F-E539B8DC1ADA}" destId="{C7E6C3E6-9B75-442F-AA0C-3B9D3A45B41D}" srcOrd="3" destOrd="0" presId="urn:microsoft.com/office/officeart/2005/8/layout/list1"/>
    <dgm:cxn modelId="{64C8B410-43FA-469F-87E3-C4A9D7F17A29}" type="presParOf" srcId="{8B406960-0D90-4671-955F-E539B8DC1ADA}" destId="{910EDE60-BB14-46FF-ABB2-6E6F1525F7E7}" srcOrd="4" destOrd="0" presId="urn:microsoft.com/office/officeart/2005/8/layout/list1"/>
    <dgm:cxn modelId="{CB4DC8ED-BA4C-4B0F-972D-9A179FB1228F}" type="presParOf" srcId="{910EDE60-BB14-46FF-ABB2-6E6F1525F7E7}" destId="{999E1364-2AD3-4C93-AE65-075BA9A9B086}" srcOrd="0" destOrd="0" presId="urn:microsoft.com/office/officeart/2005/8/layout/list1"/>
    <dgm:cxn modelId="{7AE482B5-7851-4233-A04C-45ABD39B7C67}" type="presParOf" srcId="{910EDE60-BB14-46FF-ABB2-6E6F1525F7E7}" destId="{57DB2FB1-8124-412A-9E60-5CA7E428359F}" srcOrd="1" destOrd="0" presId="urn:microsoft.com/office/officeart/2005/8/layout/list1"/>
    <dgm:cxn modelId="{E39AC7A5-3879-44B1-AF0C-FF8C32E96513}" type="presParOf" srcId="{8B406960-0D90-4671-955F-E539B8DC1ADA}" destId="{E2C42C21-E051-4AF0-8FA0-7837C5196D3E}" srcOrd="5" destOrd="0" presId="urn:microsoft.com/office/officeart/2005/8/layout/list1"/>
    <dgm:cxn modelId="{3A74BC8D-2A90-4995-BAF2-C0C0F4519D74}" type="presParOf" srcId="{8B406960-0D90-4671-955F-E539B8DC1ADA}" destId="{410D884D-BB7F-450B-B694-038A52B250F6}" srcOrd="6" destOrd="0" presId="urn:microsoft.com/office/officeart/2005/8/layout/list1"/>
    <dgm:cxn modelId="{7079B26E-84D8-4AFE-BFF8-27069A4BF018}" type="presParOf" srcId="{8B406960-0D90-4671-955F-E539B8DC1ADA}" destId="{67DAF5C6-7C75-4894-948D-6C6A22868E7A}" srcOrd="7" destOrd="0" presId="urn:microsoft.com/office/officeart/2005/8/layout/list1"/>
    <dgm:cxn modelId="{7D05DFED-6347-40BB-A034-5AD84B86B69B}" type="presParOf" srcId="{8B406960-0D90-4671-955F-E539B8DC1ADA}" destId="{4639FC1C-19E1-4BF0-B2CF-B09C788A1695}" srcOrd="8" destOrd="0" presId="urn:microsoft.com/office/officeart/2005/8/layout/list1"/>
    <dgm:cxn modelId="{FF9AF1A0-01E5-4385-8AA1-AA726701A617}" type="presParOf" srcId="{4639FC1C-19E1-4BF0-B2CF-B09C788A1695}" destId="{10955C99-E0EB-4467-BD5E-A01B0D0D2CEC}" srcOrd="0" destOrd="0" presId="urn:microsoft.com/office/officeart/2005/8/layout/list1"/>
    <dgm:cxn modelId="{DD7718B4-B142-45D6-8460-96DF0A3898D2}" type="presParOf" srcId="{4639FC1C-19E1-4BF0-B2CF-B09C788A1695}" destId="{50548D39-E280-4DC5-9AE3-A691C609DF0F}" srcOrd="1" destOrd="0" presId="urn:microsoft.com/office/officeart/2005/8/layout/list1"/>
    <dgm:cxn modelId="{60A9F681-6E20-4D2A-AE60-BCCA442AAE48}" type="presParOf" srcId="{8B406960-0D90-4671-955F-E539B8DC1ADA}" destId="{1E182F3F-C977-4FB6-991F-AA14AB423D82}" srcOrd="9" destOrd="0" presId="urn:microsoft.com/office/officeart/2005/8/layout/list1"/>
    <dgm:cxn modelId="{B3862BCF-A01C-4931-98FB-A9FD253EE9D6}" type="presParOf" srcId="{8B406960-0D90-4671-955F-E539B8DC1ADA}" destId="{216809ED-3DED-4198-B9F2-47C149E9B8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B80E3A-B872-4C23-91DA-2022A8749E4B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843B8391-80C8-4C93-8196-04E078DCAD06}">
      <dgm:prSet/>
      <dgm:spPr/>
      <dgm:t>
        <a:bodyPr/>
        <a:lstStyle/>
        <a:p>
          <a:r>
            <a:rPr lang="nl-BE"/>
            <a:t>Gastgezin neemt vluchteling volwaardig op in gezinswoning</a:t>
          </a:r>
        </a:p>
      </dgm:t>
    </dgm:pt>
    <dgm:pt modelId="{23DEE0D9-C1FC-4AC5-A7A3-413A82F35990}" type="parTrans" cxnId="{DF96F045-3432-46D3-A241-253408AC687D}">
      <dgm:prSet/>
      <dgm:spPr/>
      <dgm:t>
        <a:bodyPr/>
        <a:lstStyle/>
        <a:p>
          <a:endParaRPr lang="nl-BE"/>
        </a:p>
      </dgm:t>
    </dgm:pt>
    <dgm:pt modelId="{3DC0A428-9575-4A15-A6E7-3E02AB24C91A}" type="sibTrans" cxnId="{DF96F045-3432-46D3-A241-253408AC687D}">
      <dgm:prSet/>
      <dgm:spPr/>
      <dgm:t>
        <a:bodyPr/>
        <a:lstStyle/>
        <a:p>
          <a:endParaRPr lang="nl-BE"/>
        </a:p>
      </dgm:t>
    </dgm:pt>
    <dgm:pt modelId="{8E4E834E-09C2-437F-9ECC-C52D22B17150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Afwijkingen zelfstandige woning</a:t>
          </a:r>
        </a:p>
      </dgm:t>
    </dgm:pt>
    <dgm:pt modelId="{045A67B5-0619-4EAA-87D8-A43AECE4C53B}" type="parTrans" cxnId="{487E48EE-75B3-4F0C-A2D4-77852C41B407}">
      <dgm:prSet/>
      <dgm:spPr/>
      <dgm:t>
        <a:bodyPr/>
        <a:lstStyle/>
        <a:p>
          <a:endParaRPr lang="nl-BE"/>
        </a:p>
      </dgm:t>
    </dgm:pt>
    <dgm:pt modelId="{DCA3358A-1C9C-436B-9359-5FF1D0367320}" type="sibTrans" cxnId="{487E48EE-75B3-4F0C-A2D4-77852C41B407}">
      <dgm:prSet/>
      <dgm:spPr/>
      <dgm:t>
        <a:bodyPr/>
        <a:lstStyle/>
        <a:p>
          <a:endParaRPr lang="nl-BE"/>
        </a:p>
      </dgm:t>
    </dgm:pt>
    <dgm:pt modelId="{F070B48B-4B7B-435D-8A86-787DAAFCA6BA}">
      <dgm:prSet/>
      <dgm:spPr/>
      <dgm:t>
        <a:bodyPr/>
        <a:lstStyle/>
        <a:p>
          <a:r>
            <a:rPr lang="nl-BE" dirty="0"/>
            <a:t>Gastgezin stelt een of meerdere kamers + voorzieningen gezinswoning ter beschikking</a:t>
          </a:r>
        </a:p>
      </dgm:t>
    </dgm:pt>
    <dgm:pt modelId="{8F0B228E-B500-486C-B27B-AC85AD819EC9}" type="parTrans" cxnId="{4E0332A5-AF37-4341-AEAF-C17B3BB832D5}">
      <dgm:prSet/>
      <dgm:spPr/>
      <dgm:t>
        <a:bodyPr/>
        <a:lstStyle/>
        <a:p>
          <a:endParaRPr lang="nl-BE"/>
        </a:p>
      </dgm:t>
    </dgm:pt>
    <dgm:pt modelId="{1270396F-7E1F-4D71-B863-07C2867BE2E1}" type="sibTrans" cxnId="{4E0332A5-AF37-4341-AEAF-C17B3BB832D5}">
      <dgm:prSet/>
      <dgm:spPr/>
      <dgm:t>
        <a:bodyPr/>
        <a:lstStyle/>
        <a:p>
          <a:endParaRPr lang="nl-BE"/>
        </a:p>
      </dgm:t>
    </dgm:pt>
    <dgm:pt modelId="{D7677E06-ACC3-476E-9ACE-C570615BE914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Afwijkingen niet-zelfstandige woning</a:t>
          </a:r>
        </a:p>
      </dgm:t>
    </dgm:pt>
    <dgm:pt modelId="{6D262D19-79D9-4BD8-968D-192EE8DA5DE4}" type="parTrans" cxnId="{7262DAFF-F8DE-4290-AB14-B3ACEF063A04}">
      <dgm:prSet/>
      <dgm:spPr/>
      <dgm:t>
        <a:bodyPr/>
        <a:lstStyle/>
        <a:p>
          <a:endParaRPr lang="nl-BE"/>
        </a:p>
      </dgm:t>
    </dgm:pt>
    <dgm:pt modelId="{68202426-72DD-4A3A-A88F-C279BE6E7F6C}" type="sibTrans" cxnId="{7262DAFF-F8DE-4290-AB14-B3ACEF063A04}">
      <dgm:prSet/>
      <dgm:spPr/>
      <dgm:t>
        <a:bodyPr/>
        <a:lstStyle/>
        <a:p>
          <a:endParaRPr lang="nl-BE"/>
        </a:p>
      </dgm:t>
    </dgm:pt>
    <dgm:pt modelId="{B7889996-7C6C-4972-AE03-EF462F16896F}">
      <dgm:prSet/>
      <dgm:spPr/>
      <dgm:t>
        <a:bodyPr/>
        <a:lstStyle/>
        <a:p>
          <a:r>
            <a:rPr lang="nl-BE"/>
            <a:t>Gastgezin splitst deel gezinswoning tijdelijk af en maakt er 2 zelfstandige woningen van</a:t>
          </a:r>
        </a:p>
      </dgm:t>
    </dgm:pt>
    <dgm:pt modelId="{0C710AE4-4D32-48BC-9131-581D788D506F}" type="parTrans" cxnId="{D20B991F-1547-43F0-8446-80E4727D6DB1}">
      <dgm:prSet/>
      <dgm:spPr/>
      <dgm:t>
        <a:bodyPr/>
        <a:lstStyle/>
        <a:p>
          <a:endParaRPr lang="nl-BE"/>
        </a:p>
      </dgm:t>
    </dgm:pt>
    <dgm:pt modelId="{73DF220E-E01E-44CE-8242-C3D954A6B22E}" type="sibTrans" cxnId="{D20B991F-1547-43F0-8446-80E4727D6DB1}">
      <dgm:prSet/>
      <dgm:spPr/>
      <dgm:t>
        <a:bodyPr/>
        <a:lstStyle/>
        <a:p>
          <a:endParaRPr lang="nl-BE"/>
        </a:p>
      </dgm:t>
    </dgm:pt>
    <dgm:pt modelId="{AB81D103-B56F-439D-9455-17FC879B6E16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Afwijkingen zelfstandige woning op beide</a:t>
          </a:r>
        </a:p>
      </dgm:t>
    </dgm:pt>
    <dgm:pt modelId="{9A586D09-FB7B-41AC-9A17-17456D00F547}" type="parTrans" cxnId="{78F01BD8-7AC8-4B0B-8763-F05FD435E6FA}">
      <dgm:prSet/>
      <dgm:spPr/>
      <dgm:t>
        <a:bodyPr/>
        <a:lstStyle/>
        <a:p>
          <a:endParaRPr lang="nl-BE"/>
        </a:p>
      </dgm:t>
    </dgm:pt>
    <dgm:pt modelId="{4322E89E-C5DC-4F57-8223-51575DD72CF6}" type="sibTrans" cxnId="{78F01BD8-7AC8-4B0B-8763-F05FD435E6FA}">
      <dgm:prSet/>
      <dgm:spPr/>
      <dgm:t>
        <a:bodyPr/>
        <a:lstStyle/>
        <a:p>
          <a:endParaRPr lang="nl-BE"/>
        </a:p>
      </dgm:t>
    </dgm:pt>
    <dgm:pt modelId="{7213068D-C339-4522-8DD4-3EA6271E4302}">
      <dgm:prSet/>
      <dgm:spPr/>
      <dgm:t>
        <a:bodyPr/>
        <a:lstStyle/>
        <a:p>
          <a:r>
            <a:rPr lang="nl-BE" dirty="0"/>
            <a:t>Gastgezin stelt tweede verblijf of leegstaande huurwoning ter beschikking</a:t>
          </a:r>
        </a:p>
      </dgm:t>
    </dgm:pt>
    <dgm:pt modelId="{06D6E93E-F9AE-4086-87C5-79905F8E9A15}" type="parTrans" cxnId="{D21E4B6C-74C6-40DC-903C-FA7085F6FF80}">
      <dgm:prSet/>
      <dgm:spPr/>
      <dgm:t>
        <a:bodyPr/>
        <a:lstStyle/>
        <a:p>
          <a:endParaRPr lang="nl-BE"/>
        </a:p>
      </dgm:t>
    </dgm:pt>
    <dgm:pt modelId="{D2177A42-2B95-4352-A412-879683578B8D}" type="sibTrans" cxnId="{D21E4B6C-74C6-40DC-903C-FA7085F6FF80}">
      <dgm:prSet/>
      <dgm:spPr/>
      <dgm:t>
        <a:bodyPr/>
        <a:lstStyle/>
        <a:p>
          <a:endParaRPr lang="nl-BE"/>
        </a:p>
      </dgm:t>
    </dgm:pt>
    <dgm:pt modelId="{7829DA52-A46C-4E4D-B5C3-A1AEB4B4450A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Afwijkingen zelfstandige woning enkel op 2</a:t>
          </a:r>
          <a:r>
            <a:rPr lang="nl-BE" baseline="30000" dirty="0">
              <a:solidFill>
                <a:schemeClr val="bg1">
                  <a:lumMod val="50000"/>
                </a:schemeClr>
              </a:solidFill>
            </a:rPr>
            <a:t>de</a:t>
          </a:r>
          <a:r>
            <a:rPr lang="nl-BE" dirty="0">
              <a:solidFill>
                <a:schemeClr val="bg1">
                  <a:lumMod val="50000"/>
                </a:schemeClr>
              </a:solidFill>
            </a:rPr>
            <a:t> verblijf</a:t>
          </a:r>
        </a:p>
      </dgm:t>
    </dgm:pt>
    <dgm:pt modelId="{A63D32CF-C66A-47DE-A28F-CF80F9880FFB}" type="parTrans" cxnId="{EC62452C-1360-4C21-8702-1633570879C5}">
      <dgm:prSet/>
      <dgm:spPr/>
      <dgm:t>
        <a:bodyPr/>
        <a:lstStyle/>
        <a:p>
          <a:endParaRPr lang="nl-BE"/>
        </a:p>
      </dgm:t>
    </dgm:pt>
    <dgm:pt modelId="{62C85DE8-EE81-4ABD-9441-2E9B78367634}" type="sibTrans" cxnId="{EC62452C-1360-4C21-8702-1633570879C5}">
      <dgm:prSet/>
      <dgm:spPr/>
      <dgm:t>
        <a:bodyPr/>
        <a:lstStyle/>
        <a:p>
          <a:endParaRPr lang="nl-BE"/>
        </a:p>
      </dgm:t>
    </dgm:pt>
    <dgm:pt modelId="{16FD1AAB-26B3-455B-82D0-A9308B851AC5}" type="pres">
      <dgm:prSet presAssocID="{30B80E3A-B872-4C23-91DA-2022A8749E4B}" presName="Name0" presStyleCnt="0">
        <dgm:presLayoutVars>
          <dgm:dir/>
          <dgm:animLvl val="lvl"/>
          <dgm:resizeHandles val="exact"/>
        </dgm:presLayoutVars>
      </dgm:prSet>
      <dgm:spPr/>
    </dgm:pt>
    <dgm:pt modelId="{03B30180-B64E-484A-A3F2-0FBB9839E77C}" type="pres">
      <dgm:prSet presAssocID="{843B8391-80C8-4C93-8196-04E078DCAD06}" presName="linNode" presStyleCnt="0"/>
      <dgm:spPr/>
    </dgm:pt>
    <dgm:pt modelId="{9F1624BF-A3D7-4224-AD03-93E6616722C3}" type="pres">
      <dgm:prSet presAssocID="{843B8391-80C8-4C93-8196-04E078DCAD0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5774CF6-4D92-4073-AB03-2791243F57B3}" type="pres">
      <dgm:prSet presAssocID="{843B8391-80C8-4C93-8196-04E078DCAD06}" presName="descendantText" presStyleLbl="alignAccFollowNode1" presStyleIdx="0" presStyleCnt="4">
        <dgm:presLayoutVars>
          <dgm:bulletEnabled val="1"/>
        </dgm:presLayoutVars>
      </dgm:prSet>
      <dgm:spPr/>
    </dgm:pt>
    <dgm:pt modelId="{2988898D-187A-4B1D-9D83-A475EE1E8DDB}" type="pres">
      <dgm:prSet presAssocID="{3DC0A428-9575-4A15-A6E7-3E02AB24C91A}" presName="sp" presStyleCnt="0"/>
      <dgm:spPr/>
    </dgm:pt>
    <dgm:pt modelId="{A345637C-E5D9-41DB-AE3D-6EB7697641E2}" type="pres">
      <dgm:prSet presAssocID="{F070B48B-4B7B-435D-8A86-787DAAFCA6BA}" presName="linNode" presStyleCnt="0"/>
      <dgm:spPr/>
    </dgm:pt>
    <dgm:pt modelId="{5EA6F776-D99A-4DA6-8AA4-9D73FD709EF6}" type="pres">
      <dgm:prSet presAssocID="{F070B48B-4B7B-435D-8A86-787DAAFCA6B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255384E-9EC1-47D9-A735-14251DFA3BC8}" type="pres">
      <dgm:prSet presAssocID="{F070B48B-4B7B-435D-8A86-787DAAFCA6BA}" presName="descendantText" presStyleLbl="alignAccFollowNode1" presStyleIdx="1" presStyleCnt="4">
        <dgm:presLayoutVars>
          <dgm:bulletEnabled val="1"/>
        </dgm:presLayoutVars>
      </dgm:prSet>
      <dgm:spPr/>
    </dgm:pt>
    <dgm:pt modelId="{5C9B438B-C3C8-4D0D-A253-01A560E3379C}" type="pres">
      <dgm:prSet presAssocID="{1270396F-7E1F-4D71-B863-07C2867BE2E1}" presName="sp" presStyleCnt="0"/>
      <dgm:spPr/>
    </dgm:pt>
    <dgm:pt modelId="{07C4529B-6662-41D8-BE13-03AF09F37A35}" type="pres">
      <dgm:prSet presAssocID="{B7889996-7C6C-4972-AE03-EF462F16896F}" presName="linNode" presStyleCnt="0"/>
      <dgm:spPr/>
    </dgm:pt>
    <dgm:pt modelId="{E0BE7009-D360-4BB8-B379-3DA26AF6FAD2}" type="pres">
      <dgm:prSet presAssocID="{B7889996-7C6C-4972-AE03-EF462F16896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71D00BF1-F0DB-4DD8-ACD4-E04551DB6099}" type="pres">
      <dgm:prSet presAssocID="{B7889996-7C6C-4972-AE03-EF462F16896F}" presName="descendantText" presStyleLbl="alignAccFollowNode1" presStyleIdx="2" presStyleCnt="4">
        <dgm:presLayoutVars>
          <dgm:bulletEnabled val="1"/>
        </dgm:presLayoutVars>
      </dgm:prSet>
      <dgm:spPr/>
    </dgm:pt>
    <dgm:pt modelId="{6CCD16D0-464A-4926-957E-CE83CB940FEF}" type="pres">
      <dgm:prSet presAssocID="{73DF220E-E01E-44CE-8242-C3D954A6B22E}" presName="sp" presStyleCnt="0"/>
      <dgm:spPr/>
    </dgm:pt>
    <dgm:pt modelId="{C097C78A-598B-45C2-9E9C-BF28DFA8313E}" type="pres">
      <dgm:prSet presAssocID="{7213068D-C339-4522-8DD4-3EA6271E4302}" presName="linNode" presStyleCnt="0"/>
      <dgm:spPr/>
    </dgm:pt>
    <dgm:pt modelId="{5E03D40B-BC61-45AB-BF10-1CA62B4D53AB}" type="pres">
      <dgm:prSet presAssocID="{7213068D-C339-4522-8DD4-3EA6271E430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EFE0D79-2923-4ABE-BAE3-C1A661A0D24E}" type="pres">
      <dgm:prSet presAssocID="{7213068D-C339-4522-8DD4-3EA6271E430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4592D1F-CE32-4794-9A8D-D96A8689F237}" type="presOf" srcId="{7213068D-C339-4522-8DD4-3EA6271E4302}" destId="{5E03D40B-BC61-45AB-BF10-1CA62B4D53AB}" srcOrd="0" destOrd="0" presId="urn:microsoft.com/office/officeart/2005/8/layout/vList5"/>
    <dgm:cxn modelId="{D20B991F-1547-43F0-8446-80E4727D6DB1}" srcId="{30B80E3A-B872-4C23-91DA-2022A8749E4B}" destId="{B7889996-7C6C-4972-AE03-EF462F16896F}" srcOrd="2" destOrd="0" parTransId="{0C710AE4-4D32-48BC-9131-581D788D506F}" sibTransId="{73DF220E-E01E-44CE-8242-C3D954A6B22E}"/>
    <dgm:cxn modelId="{3692772B-3F3A-4955-A94D-BCB9B3626E57}" type="presOf" srcId="{30B80E3A-B872-4C23-91DA-2022A8749E4B}" destId="{16FD1AAB-26B3-455B-82D0-A9308B851AC5}" srcOrd="0" destOrd="0" presId="urn:microsoft.com/office/officeart/2005/8/layout/vList5"/>
    <dgm:cxn modelId="{EC62452C-1360-4C21-8702-1633570879C5}" srcId="{7213068D-C339-4522-8DD4-3EA6271E4302}" destId="{7829DA52-A46C-4E4D-B5C3-A1AEB4B4450A}" srcOrd="0" destOrd="0" parTransId="{A63D32CF-C66A-47DE-A28F-CF80F9880FFB}" sibTransId="{62C85DE8-EE81-4ABD-9441-2E9B78367634}"/>
    <dgm:cxn modelId="{24EF8E30-E8B2-4E61-8585-D38801C66F98}" type="presOf" srcId="{F070B48B-4B7B-435D-8A86-787DAAFCA6BA}" destId="{5EA6F776-D99A-4DA6-8AA4-9D73FD709EF6}" srcOrd="0" destOrd="0" presId="urn:microsoft.com/office/officeart/2005/8/layout/vList5"/>
    <dgm:cxn modelId="{A9387B41-EEFA-4F97-8607-C963CD998F01}" type="presOf" srcId="{843B8391-80C8-4C93-8196-04E078DCAD06}" destId="{9F1624BF-A3D7-4224-AD03-93E6616722C3}" srcOrd="0" destOrd="0" presId="urn:microsoft.com/office/officeart/2005/8/layout/vList5"/>
    <dgm:cxn modelId="{DF96F045-3432-46D3-A241-253408AC687D}" srcId="{30B80E3A-B872-4C23-91DA-2022A8749E4B}" destId="{843B8391-80C8-4C93-8196-04E078DCAD06}" srcOrd="0" destOrd="0" parTransId="{23DEE0D9-C1FC-4AC5-A7A3-413A82F35990}" sibTransId="{3DC0A428-9575-4A15-A6E7-3E02AB24C91A}"/>
    <dgm:cxn modelId="{D21E4B6C-74C6-40DC-903C-FA7085F6FF80}" srcId="{30B80E3A-B872-4C23-91DA-2022A8749E4B}" destId="{7213068D-C339-4522-8DD4-3EA6271E4302}" srcOrd="3" destOrd="0" parTransId="{06D6E93E-F9AE-4086-87C5-79905F8E9A15}" sibTransId="{D2177A42-2B95-4352-A412-879683578B8D}"/>
    <dgm:cxn modelId="{6AE90353-E9F2-4345-A115-8B1A70C87C55}" type="presOf" srcId="{B7889996-7C6C-4972-AE03-EF462F16896F}" destId="{E0BE7009-D360-4BB8-B379-3DA26AF6FAD2}" srcOrd="0" destOrd="0" presId="urn:microsoft.com/office/officeart/2005/8/layout/vList5"/>
    <dgm:cxn modelId="{285AD6A3-D312-4A51-9CE7-30A7E372E808}" type="presOf" srcId="{7829DA52-A46C-4E4D-B5C3-A1AEB4B4450A}" destId="{6EFE0D79-2923-4ABE-BAE3-C1A661A0D24E}" srcOrd="0" destOrd="0" presId="urn:microsoft.com/office/officeart/2005/8/layout/vList5"/>
    <dgm:cxn modelId="{4E0332A5-AF37-4341-AEAF-C17B3BB832D5}" srcId="{30B80E3A-B872-4C23-91DA-2022A8749E4B}" destId="{F070B48B-4B7B-435D-8A86-787DAAFCA6BA}" srcOrd="1" destOrd="0" parTransId="{8F0B228E-B500-486C-B27B-AC85AD819EC9}" sibTransId="{1270396F-7E1F-4D71-B863-07C2867BE2E1}"/>
    <dgm:cxn modelId="{1D8E94B8-6111-49DA-80E6-A8158DF73A93}" type="presOf" srcId="{8E4E834E-09C2-437F-9ECC-C52D22B17150}" destId="{95774CF6-4D92-4073-AB03-2791243F57B3}" srcOrd="0" destOrd="0" presId="urn:microsoft.com/office/officeart/2005/8/layout/vList5"/>
    <dgm:cxn modelId="{78F01BD8-7AC8-4B0B-8763-F05FD435E6FA}" srcId="{B7889996-7C6C-4972-AE03-EF462F16896F}" destId="{AB81D103-B56F-439D-9455-17FC879B6E16}" srcOrd="0" destOrd="0" parTransId="{9A586D09-FB7B-41AC-9A17-17456D00F547}" sibTransId="{4322E89E-C5DC-4F57-8223-51575DD72CF6}"/>
    <dgm:cxn modelId="{2E1720DE-4967-4080-9743-BBDAB55D43D9}" type="presOf" srcId="{D7677E06-ACC3-476E-9ACE-C570615BE914}" destId="{A255384E-9EC1-47D9-A735-14251DFA3BC8}" srcOrd="0" destOrd="0" presId="urn:microsoft.com/office/officeart/2005/8/layout/vList5"/>
    <dgm:cxn modelId="{487E48EE-75B3-4F0C-A2D4-77852C41B407}" srcId="{843B8391-80C8-4C93-8196-04E078DCAD06}" destId="{8E4E834E-09C2-437F-9ECC-C52D22B17150}" srcOrd="0" destOrd="0" parTransId="{045A67B5-0619-4EAA-87D8-A43AECE4C53B}" sibTransId="{DCA3358A-1C9C-436B-9359-5FF1D0367320}"/>
    <dgm:cxn modelId="{3CD4B7F4-E17F-48A1-A327-9B60F08C7CA8}" type="presOf" srcId="{AB81D103-B56F-439D-9455-17FC879B6E16}" destId="{71D00BF1-F0DB-4DD8-ACD4-E04551DB6099}" srcOrd="0" destOrd="0" presId="urn:microsoft.com/office/officeart/2005/8/layout/vList5"/>
    <dgm:cxn modelId="{7262DAFF-F8DE-4290-AB14-B3ACEF063A04}" srcId="{F070B48B-4B7B-435D-8A86-787DAAFCA6BA}" destId="{D7677E06-ACC3-476E-9ACE-C570615BE914}" srcOrd="0" destOrd="0" parTransId="{6D262D19-79D9-4BD8-968D-192EE8DA5DE4}" sibTransId="{68202426-72DD-4A3A-A88F-C279BE6E7F6C}"/>
    <dgm:cxn modelId="{E4C1B6D6-D73F-4F10-B909-B4636CCCCC92}" type="presParOf" srcId="{16FD1AAB-26B3-455B-82D0-A9308B851AC5}" destId="{03B30180-B64E-484A-A3F2-0FBB9839E77C}" srcOrd="0" destOrd="0" presId="urn:microsoft.com/office/officeart/2005/8/layout/vList5"/>
    <dgm:cxn modelId="{F3364AF9-B10D-4CC6-B111-4ABBC48466F9}" type="presParOf" srcId="{03B30180-B64E-484A-A3F2-0FBB9839E77C}" destId="{9F1624BF-A3D7-4224-AD03-93E6616722C3}" srcOrd="0" destOrd="0" presId="urn:microsoft.com/office/officeart/2005/8/layout/vList5"/>
    <dgm:cxn modelId="{026BA961-FA73-4749-A67A-57F58EC47E5E}" type="presParOf" srcId="{03B30180-B64E-484A-A3F2-0FBB9839E77C}" destId="{95774CF6-4D92-4073-AB03-2791243F57B3}" srcOrd="1" destOrd="0" presId="urn:microsoft.com/office/officeart/2005/8/layout/vList5"/>
    <dgm:cxn modelId="{09CFB2EC-ECCC-4B8B-8398-44B52F4988B2}" type="presParOf" srcId="{16FD1AAB-26B3-455B-82D0-A9308B851AC5}" destId="{2988898D-187A-4B1D-9D83-A475EE1E8DDB}" srcOrd="1" destOrd="0" presId="urn:microsoft.com/office/officeart/2005/8/layout/vList5"/>
    <dgm:cxn modelId="{9B9FB898-58CA-4129-9F45-605DD0D03D25}" type="presParOf" srcId="{16FD1AAB-26B3-455B-82D0-A9308B851AC5}" destId="{A345637C-E5D9-41DB-AE3D-6EB7697641E2}" srcOrd="2" destOrd="0" presId="urn:microsoft.com/office/officeart/2005/8/layout/vList5"/>
    <dgm:cxn modelId="{D8E4822B-F74A-4DC9-BB0B-1ECCDF81F607}" type="presParOf" srcId="{A345637C-E5D9-41DB-AE3D-6EB7697641E2}" destId="{5EA6F776-D99A-4DA6-8AA4-9D73FD709EF6}" srcOrd="0" destOrd="0" presId="urn:microsoft.com/office/officeart/2005/8/layout/vList5"/>
    <dgm:cxn modelId="{AF11AA18-30B7-4620-9069-E54EA1D9786D}" type="presParOf" srcId="{A345637C-E5D9-41DB-AE3D-6EB7697641E2}" destId="{A255384E-9EC1-47D9-A735-14251DFA3BC8}" srcOrd="1" destOrd="0" presId="urn:microsoft.com/office/officeart/2005/8/layout/vList5"/>
    <dgm:cxn modelId="{DDF4E81B-694F-4E3A-A96B-7A7C0E01E027}" type="presParOf" srcId="{16FD1AAB-26B3-455B-82D0-A9308B851AC5}" destId="{5C9B438B-C3C8-4D0D-A253-01A560E3379C}" srcOrd="3" destOrd="0" presId="urn:microsoft.com/office/officeart/2005/8/layout/vList5"/>
    <dgm:cxn modelId="{F17CF655-48D4-49D8-ADC2-7B9E6B1FAA85}" type="presParOf" srcId="{16FD1AAB-26B3-455B-82D0-A9308B851AC5}" destId="{07C4529B-6662-41D8-BE13-03AF09F37A35}" srcOrd="4" destOrd="0" presId="urn:microsoft.com/office/officeart/2005/8/layout/vList5"/>
    <dgm:cxn modelId="{0AB91A89-2465-4E65-80E2-FC487DE56DAD}" type="presParOf" srcId="{07C4529B-6662-41D8-BE13-03AF09F37A35}" destId="{E0BE7009-D360-4BB8-B379-3DA26AF6FAD2}" srcOrd="0" destOrd="0" presId="urn:microsoft.com/office/officeart/2005/8/layout/vList5"/>
    <dgm:cxn modelId="{8A66AC06-04AA-4284-B399-945D66C0902C}" type="presParOf" srcId="{07C4529B-6662-41D8-BE13-03AF09F37A35}" destId="{71D00BF1-F0DB-4DD8-ACD4-E04551DB6099}" srcOrd="1" destOrd="0" presId="urn:microsoft.com/office/officeart/2005/8/layout/vList5"/>
    <dgm:cxn modelId="{89C412DA-E64A-46AB-A5F7-C94608F1416A}" type="presParOf" srcId="{16FD1AAB-26B3-455B-82D0-A9308B851AC5}" destId="{6CCD16D0-464A-4926-957E-CE83CB940FEF}" srcOrd="5" destOrd="0" presId="urn:microsoft.com/office/officeart/2005/8/layout/vList5"/>
    <dgm:cxn modelId="{316EE463-6A73-4165-A971-C3C5B94A232F}" type="presParOf" srcId="{16FD1AAB-26B3-455B-82D0-A9308B851AC5}" destId="{C097C78A-598B-45C2-9E9C-BF28DFA8313E}" srcOrd="6" destOrd="0" presId="urn:microsoft.com/office/officeart/2005/8/layout/vList5"/>
    <dgm:cxn modelId="{760928CA-5660-4676-8141-E8E897017DF4}" type="presParOf" srcId="{C097C78A-598B-45C2-9E9C-BF28DFA8313E}" destId="{5E03D40B-BC61-45AB-BF10-1CA62B4D53AB}" srcOrd="0" destOrd="0" presId="urn:microsoft.com/office/officeart/2005/8/layout/vList5"/>
    <dgm:cxn modelId="{2E7AD8C0-77F5-4702-B515-1ADE31C91E30}" type="presParOf" srcId="{C097C78A-598B-45C2-9E9C-BF28DFA8313E}" destId="{6EFE0D79-2923-4ABE-BAE3-C1A661A0D2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AA715-47A9-4AE3-92A7-3DC728900FBE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AF21F5F9-C869-4939-845B-D6483CC892B1}">
      <dgm:prSet/>
      <dgm:spPr/>
      <dgm:t>
        <a:bodyPr/>
        <a:lstStyle/>
        <a:p>
          <a:r>
            <a:rPr lang="nl-BE" dirty="0"/>
            <a:t>Structurele collectieve opvang</a:t>
          </a:r>
        </a:p>
      </dgm:t>
    </dgm:pt>
    <dgm:pt modelId="{34656FFD-4622-42ED-A10A-044B26E6A82E}" type="parTrans" cxnId="{39FF83EC-38BC-4E89-92E4-1A0044CB9009}">
      <dgm:prSet/>
      <dgm:spPr/>
      <dgm:t>
        <a:bodyPr/>
        <a:lstStyle/>
        <a:p>
          <a:endParaRPr lang="nl-BE"/>
        </a:p>
      </dgm:t>
    </dgm:pt>
    <dgm:pt modelId="{8B12014F-900B-4201-B0F2-CE643B9B8B9C}" type="sibTrans" cxnId="{39FF83EC-38BC-4E89-92E4-1A0044CB9009}">
      <dgm:prSet/>
      <dgm:spPr/>
      <dgm:t>
        <a:bodyPr/>
        <a:lstStyle/>
        <a:p>
          <a:endParaRPr lang="nl-BE"/>
        </a:p>
      </dgm:t>
    </dgm:pt>
    <dgm:pt modelId="{3AD49FCB-6DF0-491F-86CA-3EF7FF477FB2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wonen </a:t>
          </a:r>
        </a:p>
      </dgm:t>
    </dgm:pt>
    <dgm:pt modelId="{2601D105-CFEE-4A5A-8C45-CE302BD08878}" type="parTrans" cxnId="{F98B90AF-025D-4EC6-B04C-54E1B1C94F38}">
      <dgm:prSet/>
      <dgm:spPr/>
      <dgm:t>
        <a:bodyPr/>
        <a:lstStyle/>
        <a:p>
          <a:endParaRPr lang="nl-BE"/>
        </a:p>
      </dgm:t>
    </dgm:pt>
    <dgm:pt modelId="{A31EEB35-E07A-4BEF-B4A2-0210188534A3}" type="sibTrans" cxnId="{F98B90AF-025D-4EC6-B04C-54E1B1C94F38}">
      <dgm:prSet/>
      <dgm:spPr/>
      <dgm:t>
        <a:bodyPr/>
        <a:lstStyle/>
        <a:p>
          <a:endParaRPr lang="nl-BE"/>
        </a:p>
      </dgm:t>
    </dgm:pt>
    <dgm:pt modelId="{9D728329-CEE8-4388-8FF1-BA691D16D444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(afwijkende) woningkwaliteitsnormen</a:t>
          </a:r>
        </a:p>
      </dgm:t>
    </dgm:pt>
    <dgm:pt modelId="{51DBAFD9-D57A-4611-A800-7239353F126B}" type="parTrans" cxnId="{54AB7F30-AF72-4504-969A-CBF51F0036D9}">
      <dgm:prSet/>
      <dgm:spPr/>
      <dgm:t>
        <a:bodyPr/>
        <a:lstStyle/>
        <a:p>
          <a:endParaRPr lang="nl-BE"/>
        </a:p>
      </dgm:t>
    </dgm:pt>
    <dgm:pt modelId="{640BB391-1811-44DB-981B-43814714B6E4}" type="sibTrans" cxnId="{54AB7F30-AF72-4504-969A-CBF51F0036D9}">
      <dgm:prSet/>
      <dgm:spPr/>
      <dgm:t>
        <a:bodyPr/>
        <a:lstStyle/>
        <a:p>
          <a:endParaRPr lang="nl-BE"/>
        </a:p>
      </dgm:t>
    </dgm:pt>
    <dgm:pt modelId="{9468DD97-DC80-4BB0-95E2-FB9AD2711D9E}">
      <dgm:prSet/>
      <dgm:spPr/>
      <dgm:t>
        <a:bodyPr/>
        <a:lstStyle/>
        <a:p>
          <a:r>
            <a:rPr lang="nl-BE" dirty="0"/>
            <a:t>Korte crisisopvang in een ‘echt’ hotel, pension, jeugdherberg, vakantiepark (van waaruit duurzamere opvang georganiseerd wordt)</a:t>
          </a:r>
        </a:p>
      </dgm:t>
    </dgm:pt>
    <dgm:pt modelId="{C5C9455A-9CE6-477F-99BD-AE9FC641D4A1}" type="parTrans" cxnId="{CCBDAE17-72EA-4A73-A2C2-6A6D42B8BCD6}">
      <dgm:prSet/>
      <dgm:spPr/>
      <dgm:t>
        <a:bodyPr/>
        <a:lstStyle/>
        <a:p>
          <a:endParaRPr lang="nl-BE"/>
        </a:p>
      </dgm:t>
    </dgm:pt>
    <dgm:pt modelId="{1C40CE10-4781-4E4A-8685-FDDADE499E4B}" type="sibTrans" cxnId="{CCBDAE17-72EA-4A73-A2C2-6A6D42B8BCD6}">
      <dgm:prSet/>
      <dgm:spPr/>
      <dgm:t>
        <a:bodyPr/>
        <a:lstStyle/>
        <a:p>
          <a:endParaRPr lang="nl-BE"/>
        </a:p>
      </dgm:t>
    </dgm:pt>
    <dgm:pt modelId="{23CA5019-0797-4A2F-A8F9-03B44CAC6DFD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wonen</a:t>
          </a:r>
        </a:p>
      </dgm:t>
    </dgm:pt>
    <dgm:pt modelId="{C244C90D-4335-41EA-8051-C602A2628816}" type="parTrans" cxnId="{5F9D7199-E3EA-42E7-A849-34DC6B1CC3D7}">
      <dgm:prSet/>
      <dgm:spPr/>
      <dgm:t>
        <a:bodyPr/>
        <a:lstStyle/>
        <a:p>
          <a:endParaRPr lang="nl-BE"/>
        </a:p>
      </dgm:t>
    </dgm:pt>
    <dgm:pt modelId="{45852522-5DC6-4636-AE5D-C8CA631114AA}" type="sibTrans" cxnId="{5F9D7199-E3EA-42E7-A849-34DC6B1CC3D7}">
      <dgm:prSet/>
      <dgm:spPr/>
      <dgm:t>
        <a:bodyPr/>
        <a:lstStyle/>
        <a:p>
          <a:endParaRPr lang="nl-BE"/>
        </a:p>
      </dgm:t>
    </dgm:pt>
    <dgm:pt modelId="{AF1C80DC-F055-4A38-9FE2-803BE633496C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(afwijkende) woningkwaliteitsnormen</a:t>
          </a:r>
        </a:p>
      </dgm:t>
    </dgm:pt>
    <dgm:pt modelId="{2CE15B72-603C-494B-81A7-8CAE51A3F1F7}" type="parTrans" cxnId="{EC543E1E-4826-4CF7-9104-508DBA2E2D43}">
      <dgm:prSet/>
      <dgm:spPr/>
      <dgm:t>
        <a:bodyPr/>
        <a:lstStyle/>
        <a:p>
          <a:endParaRPr lang="nl-BE"/>
        </a:p>
      </dgm:t>
    </dgm:pt>
    <dgm:pt modelId="{C72F33C1-31C9-43BF-9801-1B809C47CEE6}" type="sibTrans" cxnId="{EC543E1E-4826-4CF7-9104-508DBA2E2D43}">
      <dgm:prSet/>
      <dgm:spPr/>
      <dgm:t>
        <a:bodyPr/>
        <a:lstStyle/>
        <a:p>
          <a:endParaRPr lang="nl-BE"/>
        </a:p>
      </dgm:t>
    </dgm:pt>
    <dgm:pt modelId="{3C074886-3FEB-4F91-8F6C-16379B9D7F80}">
      <dgm:prSet/>
      <dgm:spPr/>
      <dgm:t>
        <a:bodyPr/>
        <a:lstStyle/>
        <a:p>
          <a:r>
            <a:rPr lang="nl-BE" dirty="0"/>
            <a:t>Opvang / tijdelijke huisvesting in (sociale) (huur)woning, klooster, leegstaand hotel, </a:t>
          </a:r>
          <a:r>
            <a:rPr lang="nl-BE" dirty="0">
              <a:latin typeface="Calibri"/>
            </a:rPr>
            <a:t>pension</a:t>
          </a:r>
          <a:r>
            <a:rPr lang="nl-BE" dirty="0"/>
            <a:t>, jeugdherberg, vakantiepark</a:t>
          </a:r>
        </a:p>
      </dgm:t>
    </dgm:pt>
    <dgm:pt modelId="{61EA212D-8555-48B8-B382-9D4B3D0326DC}" type="parTrans" cxnId="{F511E041-2596-4C1B-BA22-909DAF494A4C}">
      <dgm:prSet/>
      <dgm:spPr/>
      <dgm:t>
        <a:bodyPr/>
        <a:lstStyle/>
        <a:p>
          <a:endParaRPr lang="nl-BE"/>
        </a:p>
      </dgm:t>
    </dgm:pt>
    <dgm:pt modelId="{9126A286-6128-49C3-ABB1-E3871841EA95}" type="sibTrans" cxnId="{F511E041-2596-4C1B-BA22-909DAF494A4C}">
      <dgm:prSet/>
      <dgm:spPr/>
      <dgm:t>
        <a:bodyPr/>
        <a:lstStyle/>
        <a:p>
          <a:endParaRPr lang="nl-BE"/>
        </a:p>
      </dgm:t>
    </dgm:pt>
    <dgm:pt modelId="{17D2CB0E-7E90-4DBD-84EE-CDC5C6A00B60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Wonen</a:t>
          </a:r>
        </a:p>
      </dgm:t>
    </dgm:pt>
    <dgm:pt modelId="{822AC31F-FB87-45BB-A63F-7474C054E9FF}" type="parTrans" cxnId="{296FB86F-FE04-4F06-82FF-D5988F0FF44F}">
      <dgm:prSet/>
      <dgm:spPr/>
      <dgm:t>
        <a:bodyPr/>
        <a:lstStyle/>
        <a:p>
          <a:endParaRPr lang="nl-BE"/>
        </a:p>
      </dgm:t>
    </dgm:pt>
    <dgm:pt modelId="{A7B92B79-20B1-4377-AAA0-7BFB2CF3DE8E}" type="sibTrans" cxnId="{296FB86F-FE04-4F06-82FF-D5988F0FF44F}">
      <dgm:prSet/>
      <dgm:spPr/>
      <dgm:t>
        <a:bodyPr/>
        <a:lstStyle/>
        <a:p>
          <a:endParaRPr lang="nl-BE"/>
        </a:p>
      </dgm:t>
    </dgm:pt>
    <dgm:pt modelId="{41B6B96E-9C82-416D-B034-845079061423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Afwijkende woningkwaliteitsnormen </a:t>
          </a:r>
        </a:p>
      </dgm:t>
    </dgm:pt>
    <dgm:pt modelId="{8BDB84F4-A7C9-4CB1-BB67-1286E4C4B692}" type="parTrans" cxnId="{5712D72B-B495-450F-A62E-38F85FE5A3ED}">
      <dgm:prSet/>
      <dgm:spPr/>
      <dgm:t>
        <a:bodyPr/>
        <a:lstStyle/>
        <a:p>
          <a:endParaRPr lang="nl-BE"/>
        </a:p>
      </dgm:t>
    </dgm:pt>
    <dgm:pt modelId="{4C5AB1F6-75C4-44C9-91F4-468E5AADE313}" type="sibTrans" cxnId="{5712D72B-B495-450F-A62E-38F85FE5A3ED}">
      <dgm:prSet/>
      <dgm:spPr/>
      <dgm:t>
        <a:bodyPr/>
        <a:lstStyle/>
        <a:p>
          <a:endParaRPr lang="nl-BE"/>
        </a:p>
      </dgm:t>
    </dgm:pt>
    <dgm:pt modelId="{E13A05ED-60D1-4BCE-BC5F-8F2B8BC259D2}">
      <dgm:prSet/>
      <dgm:spPr/>
      <dgm:t>
        <a:bodyPr/>
        <a:lstStyle/>
        <a:p>
          <a:r>
            <a:rPr lang="nl-BE" dirty="0"/>
            <a:t>Noodopvang in sporthal, feestzaal, bedrijfspand enz. </a:t>
          </a:r>
        </a:p>
        <a:p>
          <a:r>
            <a:rPr lang="nl-BE" dirty="0"/>
            <a:t>(niet ingericht als (tijdelijke) woning)</a:t>
          </a:r>
        </a:p>
      </dgm:t>
    </dgm:pt>
    <dgm:pt modelId="{6B8A0BE7-0ACE-4BA4-8C02-651DC5BF4574}" type="parTrans" cxnId="{68E8E6FB-422E-435C-8D1E-05D74D22BC8B}">
      <dgm:prSet/>
      <dgm:spPr/>
      <dgm:t>
        <a:bodyPr/>
        <a:lstStyle/>
        <a:p>
          <a:endParaRPr lang="nl-BE"/>
        </a:p>
      </dgm:t>
    </dgm:pt>
    <dgm:pt modelId="{B2B85136-C222-4AD5-8A48-C21194C1CE15}" type="sibTrans" cxnId="{68E8E6FB-422E-435C-8D1E-05D74D22BC8B}">
      <dgm:prSet/>
      <dgm:spPr/>
      <dgm:t>
        <a:bodyPr/>
        <a:lstStyle/>
        <a:p>
          <a:endParaRPr lang="nl-BE"/>
        </a:p>
      </dgm:t>
    </dgm:pt>
    <dgm:pt modelId="{AA8E98A9-F3B0-46A4-B11F-AE19CDE44CA8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wonen</a:t>
          </a:r>
        </a:p>
      </dgm:t>
    </dgm:pt>
    <dgm:pt modelId="{24BBE160-B578-4F14-AD82-9FC69E4D7477}" type="parTrans" cxnId="{5BE11A31-FECA-4475-BE84-6EBCD340A428}">
      <dgm:prSet/>
      <dgm:spPr/>
      <dgm:t>
        <a:bodyPr/>
        <a:lstStyle/>
        <a:p>
          <a:endParaRPr lang="nl-BE"/>
        </a:p>
      </dgm:t>
    </dgm:pt>
    <dgm:pt modelId="{0AEF60B2-798C-434C-B8BF-A6528576F54C}" type="sibTrans" cxnId="{5BE11A31-FECA-4475-BE84-6EBCD340A428}">
      <dgm:prSet/>
      <dgm:spPr/>
      <dgm:t>
        <a:bodyPr/>
        <a:lstStyle/>
        <a:p>
          <a:endParaRPr lang="nl-BE"/>
        </a:p>
      </dgm:t>
    </dgm:pt>
    <dgm:pt modelId="{302EE910-06C5-45FA-8960-6AA743796819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Geen (afwijkende) woningkwaliteitsnormen</a:t>
          </a:r>
        </a:p>
      </dgm:t>
    </dgm:pt>
    <dgm:pt modelId="{3D963B5B-B649-47BD-B27C-84561638006F}" type="parTrans" cxnId="{11244B84-516A-4711-8DF1-5C75B6A68D9E}">
      <dgm:prSet/>
      <dgm:spPr/>
      <dgm:t>
        <a:bodyPr/>
        <a:lstStyle/>
        <a:p>
          <a:endParaRPr lang="nl-BE"/>
        </a:p>
      </dgm:t>
    </dgm:pt>
    <dgm:pt modelId="{2DABD0F7-75E4-4E49-AA78-12EECC1E89BC}" type="sibTrans" cxnId="{11244B84-516A-4711-8DF1-5C75B6A68D9E}">
      <dgm:prSet/>
      <dgm:spPr/>
      <dgm:t>
        <a:bodyPr/>
        <a:lstStyle/>
        <a:p>
          <a:endParaRPr lang="nl-BE"/>
        </a:p>
      </dgm:t>
    </dgm:pt>
    <dgm:pt modelId="{7267CD14-C338-4FEE-A190-026F0D75E5D9}">
      <dgm:prSet/>
      <dgm:spPr/>
      <dgm:t>
        <a:bodyPr/>
        <a:lstStyle/>
        <a:p>
          <a:r>
            <a:rPr lang="nl-BE" dirty="0">
              <a:solidFill>
                <a:schemeClr val="bg1"/>
              </a:solidFill>
            </a:rPr>
            <a:t>Woondorpen</a:t>
          </a:r>
        </a:p>
      </dgm:t>
    </dgm:pt>
    <dgm:pt modelId="{D5850D6B-839D-4B4D-9CAF-C4D9D57BC754}" type="parTrans" cxnId="{07C07274-B1EC-48C9-B6BB-0762D3665688}">
      <dgm:prSet/>
      <dgm:spPr/>
      <dgm:t>
        <a:bodyPr/>
        <a:lstStyle/>
        <a:p>
          <a:endParaRPr lang="nl-BE"/>
        </a:p>
      </dgm:t>
    </dgm:pt>
    <dgm:pt modelId="{893EE846-946E-4065-8086-672C2558FED2}" type="sibTrans" cxnId="{07C07274-B1EC-48C9-B6BB-0762D3665688}">
      <dgm:prSet/>
      <dgm:spPr/>
      <dgm:t>
        <a:bodyPr/>
        <a:lstStyle/>
        <a:p>
          <a:endParaRPr lang="nl-BE"/>
        </a:p>
      </dgm:t>
    </dgm:pt>
    <dgm:pt modelId="{7CD4B3BB-4841-492A-8112-BC19367D7964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Wonen</a:t>
          </a:r>
        </a:p>
      </dgm:t>
    </dgm:pt>
    <dgm:pt modelId="{5A44F2E1-CCA7-4E35-B68A-71CCE4FD36FF}" type="parTrans" cxnId="{02530921-1810-4B9C-A23F-DABAF1EA3133}">
      <dgm:prSet/>
      <dgm:spPr/>
      <dgm:t>
        <a:bodyPr/>
        <a:lstStyle/>
        <a:p>
          <a:endParaRPr lang="nl-BE"/>
        </a:p>
      </dgm:t>
    </dgm:pt>
    <dgm:pt modelId="{C7207DDE-9A05-48AE-8CE1-3E9908315E26}" type="sibTrans" cxnId="{02530921-1810-4B9C-A23F-DABAF1EA3133}">
      <dgm:prSet/>
      <dgm:spPr/>
      <dgm:t>
        <a:bodyPr/>
        <a:lstStyle/>
        <a:p>
          <a:endParaRPr lang="nl-BE"/>
        </a:p>
      </dgm:t>
    </dgm:pt>
    <dgm:pt modelId="{468C64F1-F7C8-4D0F-BE5F-51E51E381BAF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Afwijkende woningkwaliteitsnormen</a:t>
          </a:r>
        </a:p>
      </dgm:t>
    </dgm:pt>
    <dgm:pt modelId="{BAF82CB7-9F14-4210-A8E2-736AD3A607A3}" type="parTrans" cxnId="{C6C44FFB-EDC7-4D6D-B7DC-C921D00B8CCF}">
      <dgm:prSet/>
      <dgm:spPr/>
      <dgm:t>
        <a:bodyPr/>
        <a:lstStyle/>
        <a:p>
          <a:endParaRPr lang="nl-BE"/>
        </a:p>
      </dgm:t>
    </dgm:pt>
    <dgm:pt modelId="{840A2BB2-296C-4FB8-88D1-D9302C560FBC}" type="sibTrans" cxnId="{C6C44FFB-EDC7-4D6D-B7DC-C921D00B8CCF}">
      <dgm:prSet/>
      <dgm:spPr/>
      <dgm:t>
        <a:bodyPr/>
        <a:lstStyle/>
        <a:p>
          <a:endParaRPr lang="nl-BE"/>
        </a:p>
      </dgm:t>
    </dgm:pt>
    <dgm:pt modelId="{F05B2260-FCAD-451C-8B69-0DFC940E4B03}" type="pres">
      <dgm:prSet presAssocID="{2EFAA715-47A9-4AE3-92A7-3DC728900FBE}" presName="Name0" presStyleCnt="0">
        <dgm:presLayoutVars>
          <dgm:dir/>
          <dgm:animLvl val="lvl"/>
          <dgm:resizeHandles val="exact"/>
        </dgm:presLayoutVars>
      </dgm:prSet>
      <dgm:spPr/>
    </dgm:pt>
    <dgm:pt modelId="{43DFFE79-95BB-4D16-B436-0BDB56E741AB}" type="pres">
      <dgm:prSet presAssocID="{AF21F5F9-C869-4939-845B-D6483CC892B1}" presName="linNode" presStyleCnt="0"/>
      <dgm:spPr/>
    </dgm:pt>
    <dgm:pt modelId="{244732D6-DB50-4028-AD06-4F547C01BA63}" type="pres">
      <dgm:prSet presAssocID="{AF21F5F9-C869-4939-845B-D6483CC892B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315E671-6FF4-4D7C-8F55-388F2E16BCEF}" type="pres">
      <dgm:prSet presAssocID="{AF21F5F9-C869-4939-845B-D6483CC892B1}" presName="descendantText" presStyleLbl="alignAccFollowNode1" presStyleIdx="0" presStyleCnt="5">
        <dgm:presLayoutVars>
          <dgm:bulletEnabled val="1"/>
        </dgm:presLayoutVars>
      </dgm:prSet>
      <dgm:spPr/>
    </dgm:pt>
    <dgm:pt modelId="{0AEF9526-D4A1-47C9-B8D9-E18F9260B4D4}" type="pres">
      <dgm:prSet presAssocID="{8B12014F-900B-4201-B0F2-CE643B9B8B9C}" presName="sp" presStyleCnt="0"/>
      <dgm:spPr/>
    </dgm:pt>
    <dgm:pt modelId="{63A04B27-C5EF-490B-844D-5030606AEE01}" type="pres">
      <dgm:prSet presAssocID="{E13A05ED-60D1-4BCE-BC5F-8F2B8BC259D2}" presName="linNode" presStyleCnt="0"/>
      <dgm:spPr/>
    </dgm:pt>
    <dgm:pt modelId="{B2841E55-5086-49F4-A12B-8EDE640BB0E1}" type="pres">
      <dgm:prSet presAssocID="{E13A05ED-60D1-4BCE-BC5F-8F2B8BC259D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7C2130C-639C-4F3F-9770-0CC3DFA5943D}" type="pres">
      <dgm:prSet presAssocID="{E13A05ED-60D1-4BCE-BC5F-8F2B8BC259D2}" presName="descendantText" presStyleLbl="alignAccFollowNode1" presStyleIdx="1" presStyleCnt="5">
        <dgm:presLayoutVars>
          <dgm:bulletEnabled val="1"/>
        </dgm:presLayoutVars>
      </dgm:prSet>
      <dgm:spPr/>
    </dgm:pt>
    <dgm:pt modelId="{7A85D44B-B39C-4C0C-9365-3A0E575CFBEC}" type="pres">
      <dgm:prSet presAssocID="{B2B85136-C222-4AD5-8A48-C21194C1CE15}" presName="sp" presStyleCnt="0"/>
      <dgm:spPr/>
    </dgm:pt>
    <dgm:pt modelId="{7C72C0A4-D6A1-4464-A34B-9AD10F675E54}" type="pres">
      <dgm:prSet presAssocID="{9468DD97-DC80-4BB0-95E2-FB9AD2711D9E}" presName="linNode" presStyleCnt="0"/>
      <dgm:spPr/>
    </dgm:pt>
    <dgm:pt modelId="{98E4DA45-8898-443D-9ED7-9EF0F87D49D4}" type="pres">
      <dgm:prSet presAssocID="{9468DD97-DC80-4BB0-95E2-FB9AD2711D9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D9C3385-F30C-483E-89F4-CEAFE09BFD66}" type="pres">
      <dgm:prSet presAssocID="{9468DD97-DC80-4BB0-95E2-FB9AD2711D9E}" presName="descendantText" presStyleLbl="alignAccFollowNode1" presStyleIdx="2" presStyleCnt="5">
        <dgm:presLayoutVars>
          <dgm:bulletEnabled val="1"/>
        </dgm:presLayoutVars>
      </dgm:prSet>
      <dgm:spPr/>
    </dgm:pt>
    <dgm:pt modelId="{83A888ED-19EE-4C87-982F-DD8FB6B12306}" type="pres">
      <dgm:prSet presAssocID="{1C40CE10-4781-4E4A-8685-FDDADE499E4B}" presName="sp" presStyleCnt="0"/>
      <dgm:spPr/>
    </dgm:pt>
    <dgm:pt modelId="{13A6F8C5-FC75-4DD2-9556-3B16636CAC58}" type="pres">
      <dgm:prSet presAssocID="{3C074886-3FEB-4F91-8F6C-16379B9D7F80}" presName="linNode" presStyleCnt="0"/>
      <dgm:spPr/>
    </dgm:pt>
    <dgm:pt modelId="{BF5E7F5A-8E1C-4F5D-A079-990B62052F1C}" type="pres">
      <dgm:prSet presAssocID="{3C074886-3FEB-4F91-8F6C-16379B9D7F8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D9C9BD3-77AF-4491-85C9-13AF32B6C55D}" type="pres">
      <dgm:prSet presAssocID="{3C074886-3FEB-4F91-8F6C-16379B9D7F80}" presName="descendantText" presStyleLbl="alignAccFollowNode1" presStyleIdx="3" presStyleCnt="5">
        <dgm:presLayoutVars>
          <dgm:bulletEnabled val="1"/>
        </dgm:presLayoutVars>
      </dgm:prSet>
      <dgm:spPr/>
    </dgm:pt>
    <dgm:pt modelId="{15DE76D4-960F-4E04-876A-31E7E01C31A7}" type="pres">
      <dgm:prSet presAssocID="{9126A286-6128-49C3-ABB1-E3871841EA95}" presName="sp" presStyleCnt="0"/>
      <dgm:spPr/>
    </dgm:pt>
    <dgm:pt modelId="{0B7BEB96-8D9C-43B0-8053-A89CB7BD57FB}" type="pres">
      <dgm:prSet presAssocID="{7267CD14-C338-4FEE-A190-026F0D75E5D9}" presName="linNode" presStyleCnt="0"/>
      <dgm:spPr/>
    </dgm:pt>
    <dgm:pt modelId="{CC013795-F122-4534-896D-EABA2926C2B3}" type="pres">
      <dgm:prSet presAssocID="{7267CD14-C338-4FEE-A190-026F0D75E5D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E1BE144-551E-45CC-BFB6-9FEC45CB8611}" type="pres">
      <dgm:prSet presAssocID="{7267CD14-C338-4FEE-A190-026F0D75E5D9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1E4B802-190D-4C64-8962-F3DE45A5C465}" type="presOf" srcId="{2EFAA715-47A9-4AE3-92A7-3DC728900FBE}" destId="{F05B2260-FCAD-451C-8B69-0DFC940E4B03}" srcOrd="0" destOrd="0" presId="urn:microsoft.com/office/officeart/2005/8/layout/vList5"/>
    <dgm:cxn modelId="{05529F17-2703-4BEB-A5C9-CBFD9163EC55}" type="presOf" srcId="{AF1C80DC-F055-4A38-9FE2-803BE633496C}" destId="{1D9C3385-F30C-483E-89F4-CEAFE09BFD66}" srcOrd="0" destOrd="1" presId="urn:microsoft.com/office/officeart/2005/8/layout/vList5"/>
    <dgm:cxn modelId="{CCBDAE17-72EA-4A73-A2C2-6A6D42B8BCD6}" srcId="{2EFAA715-47A9-4AE3-92A7-3DC728900FBE}" destId="{9468DD97-DC80-4BB0-95E2-FB9AD2711D9E}" srcOrd="2" destOrd="0" parTransId="{C5C9455A-9CE6-477F-99BD-AE9FC641D4A1}" sibTransId="{1C40CE10-4781-4E4A-8685-FDDADE499E4B}"/>
    <dgm:cxn modelId="{2F40491B-9316-4DFF-A001-D5E05F4B947C}" type="presOf" srcId="{9468DD97-DC80-4BB0-95E2-FB9AD2711D9E}" destId="{98E4DA45-8898-443D-9ED7-9EF0F87D49D4}" srcOrd="0" destOrd="0" presId="urn:microsoft.com/office/officeart/2005/8/layout/vList5"/>
    <dgm:cxn modelId="{EC543E1E-4826-4CF7-9104-508DBA2E2D43}" srcId="{9468DD97-DC80-4BB0-95E2-FB9AD2711D9E}" destId="{AF1C80DC-F055-4A38-9FE2-803BE633496C}" srcOrd="1" destOrd="0" parTransId="{2CE15B72-603C-494B-81A7-8CAE51A3F1F7}" sibTransId="{C72F33C1-31C9-43BF-9801-1B809C47CEE6}"/>
    <dgm:cxn modelId="{02530921-1810-4B9C-A23F-DABAF1EA3133}" srcId="{7267CD14-C338-4FEE-A190-026F0D75E5D9}" destId="{7CD4B3BB-4841-492A-8112-BC19367D7964}" srcOrd="0" destOrd="0" parTransId="{5A44F2E1-CCA7-4E35-B68A-71CCE4FD36FF}" sibTransId="{C7207DDE-9A05-48AE-8CE1-3E9908315E26}"/>
    <dgm:cxn modelId="{5712D72B-B495-450F-A62E-38F85FE5A3ED}" srcId="{3C074886-3FEB-4F91-8F6C-16379B9D7F80}" destId="{41B6B96E-9C82-416D-B034-845079061423}" srcOrd="1" destOrd="0" parTransId="{8BDB84F4-A7C9-4CB1-BB67-1286E4C4B692}" sibTransId="{4C5AB1F6-75C4-44C9-91F4-468E5AADE313}"/>
    <dgm:cxn modelId="{D1ED992D-7B6D-43D2-A096-40FD34406005}" type="presOf" srcId="{E13A05ED-60D1-4BCE-BC5F-8F2B8BC259D2}" destId="{B2841E55-5086-49F4-A12B-8EDE640BB0E1}" srcOrd="0" destOrd="0" presId="urn:microsoft.com/office/officeart/2005/8/layout/vList5"/>
    <dgm:cxn modelId="{54AB7F30-AF72-4504-969A-CBF51F0036D9}" srcId="{E13A05ED-60D1-4BCE-BC5F-8F2B8BC259D2}" destId="{9D728329-CEE8-4388-8FF1-BA691D16D444}" srcOrd="1" destOrd="0" parTransId="{51DBAFD9-D57A-4611-A800-7239353F126B}" sibTransId="{640BB391-1811-44DB-981B-43814714B6E4}"/>
    <dgm:cxn modelId="{5BE11A31-FECA-4475-BE84-6EBCD340A428}" srcId="{AF21F5F9-C869-4939-845B-D6483CC892B1}" destId="{AA8E98A9-F3B0-46A4-B11F-AE19CDE44CA8}" srcOrd="0" destOrd="0" parTransId="{24BBE160-B578-4F14-AD82-9FC69E4D7477}" sibTransId="{0AEF60B2-798C-434C-B8BF-A6528576F54C}"/>
    <dgm:cxn modelId="{0829F25E-E62A-423A-918A-098AE0FF3FEA}" type="presOf" srcId="{9D728329-CEE8-4388-8FF1-BA691D16D444}" destId="{07C2130C-639C-4F3F-9770-0CC3DFA5943D}" srcOrd="0" destOrd="1" presId="urn:microsoft.com/office/officeart/2005/8/layout/vList5"/>
    <dgm:cxn modelId="{F511E041-2596-4C1B-BA22-909DAF494A4C}" srcId="{2EFAA715-47A9-4AE3-92A7-3DC728900FBE}" destId="{3C074886-3FEB-4F91-8F6C-16379B9D7F80}" srcOrd="3" destOrd="0" parTransId="{61EA212D-8555-48B8-B382-9D4B3D0326DC}" sibTransId="{9126A286-6128-49C3-ABB1-E3871841EA95}"/>
    <dgm:cxn modelId="{CBDBED46-1E97-465A-AB2B-3B007558AF5B}" type="presOf" srcId="{3AD49FCB-6DF0-491F-86CA-3EF7FF477FB2}" destId="{07C2130C-639C-4F3F-9770-0CC3DFA5943D}" srcOrd="0" destOrd="0" presId="urn:microsoft.com/office/officeart/2005/8/layout/vList5"/>
    <dgm:cxn modelId="{DC6F3668-C186-4F79-908F-62ABDF60C87F}" type="presOf" srcId="{AF21F5F9-C869-4939-845B-D6483CC892B1}" destId="{244732D6-DB50-4028-AD06-4F547C01BA63}" srcOrd="0" destOrd="0" presId="urn:microsoft.com/office/officeart/2005/8/layout/vList5"/>
    <dgm:cxn modelId="{B105CA49-64C8-4AA7-9FC9-803B4DA31D55}" type="presOf" srcId="{AA8E98A9-F3B0-46A4-B11F-AE19CDE44CA8}" destId="{8315E671-6FF4-4D7C-8F55-388F2E16BCEF}" srcOrd="0" destOrd="0" presId="urn:microsoft.com/office/officeart/2005/8/layout/vList5"/>
    <dgm:cxn modelId="{296FB86F-FE04-4F06-82FF-D5988F0FF44F}" srcId="{3C074886-3FEB-4F91-8F6C-16379B9D7F80}" destId="{17D2CB0E-7E90-4DBD-84EE-CDC5C6A00B60}" srcOrd="0" destOrd="0" parTransId="{822AC31F-FB87-45BB-A63F-7474C054E9FF}" sibTransId="{A7B92B79-20B1-4377-AAA0-7BFB2CF3DE8E}"/>
    <dgm:cxn modelId="{6CC88D73-8C26-407C-A597-D337AF691E29}" type="presOf" srcId="{7CD4B3BB-4841-492A-8112-BC19367D7964}" destId="{5E1BE144-551E-45CC-BFB6-9FEC45CB8611}" srcOrd="0" destOrd="0" presId="urn:microsoft.com/office/officeart/2005/8/layout/vList5"/>
    <dgm:cxn modelId="{CF59BC53-61DF-4AF8-A9B1-55921FBA5D80}" type="presOf" srcId="{7267CD14-C338-4FEE-A190-026F0D75E5D9}" destId="{CC013795-F122-4534-896D-EABA2926C2B3}" srcOrd="0" destOrd="0" presId="urn:microsoft.com/office/officeart/2005/8/layout/vList5"/>
    <dgm:cxn modelId="{07C07274-B1EC-48C9-B6BB-0762D3665688}" srcId="{2EFAA715-47A9-4AE3-92A7-3DC728900FBE}" destId="{7267CD14-C338-4FEE-A190-026F0D75E5D9}" srcOrd="4" destOrd="0" parTransId="{D5850D6B-839D-4B4D-9CAF-C4D9D57BC754}" sibTransId="{893EE846-946E-4065-8086-672C2558FED2}"/>
    <dgm:cxn modelId="{11244B84-516A-4711-8DF1-5C75B6A68D9E}" srcId="{AF21F5F9-C869-4939-845B-D6483CC892B1}" destId="{302EE910-06C5-45FA-8960-6AA743796819}" srcOrd="1" destOrd="0" parTransId="{3D963B5B-B649-47BD-B27C-84561638006F}" sibTransId="{2DABD0F7-75E4-4E49-AA78-12EECC1E89BC}"/>
    <dgm:cxn modelId="{8733828E-6ABB-44CE-A3B5-9B3F6AE4E1F2}" type="presOf" srcId="{302EE910-06C5-45FA-8960-6AA743796819}" destId="{8315E671-6FF4-4D7C-8F55-388F2E16BCEF}" srcOrd="0" destOrd="1" presId="urn:microsoft.com/office/officeart/2005/8/layout/vList5"/>
    <dgm:cxn modelId="{5F9D7199-E3EA-42E7-A849-34DC6B1CC3D7}" srcId="{9468DD97-DC80-4BB0-95E2-FB9AD2711D9E}" destId="{23CA5019-0797-4A2F-A8F9-03B44CAC6DFD}" srcOrd="0" destOrd="0" parTransId="{C244C90D-4335-41EA-8051-C602A2628816}" sibTransId="{45852522-5DC6-4636-AE5D-C8CA631114AA}"/>
    <dgm:cxn modelId="{2D8243A2-9CAE-400D-80A8-AB73EEFC0EF8}" type="presOf" srcId="{41B6B96E-9C82-416D-B034-845079061423}" destId="{CD9C9BD3-77AF-4491-85C9-13AF32B6C55D}" srcOrd="0" destOrd="1" presId="urn:microsoft.com/office/officeart/2005/8/layout/vList5"/>
    <dgm:cxn modelId="{A180F5AE-A4F0-4A19-BA1F-1954401A039D}" type="presOf" srcId="{17D2CB0E-7E90-4DBD-84EE-CDC5C6A00B60}" destId="{CD9C9BD3-77AF-4491-85C9-13AF32B6C55D}" srcOrd="0" destOrd="0" presId="urn:microsoft.com/office/officeart/2005/8/layout/vList5"/>
    <dgm:cxn modelId="{F98B90AF-025D-4EC6-B04C-54E1B1C94F38}" srcId="{E13A05ED-60D1-4BCE-BC5F-8F2B8BC259D2}" destId="{3AD49FCB-6DF0-491F-86CA-3EF7FF477FB2}" srcOrd="0" destOrd="0" parTransId="{2601D105-CFEE-4A5A-8C45-CE302BD08878}" sibTransId="{A31EEB35-E07A-4BEF-B4A2-0210188534A3}"/>
    <dgm:cxn modelId="{49E10FB8-6B95-40B5-BE2C-8B8A95E51830}" type="presOf" srcId="{3C074886-3FEB-4F91-8F6C-16379B9D7F80}" destId="{BF5E7F5A-8E1C-4F5D-A079-990B62052F1C}" srcOrd="0" destOrd="0" presId="urn:microsoft.com/office/officeart/2005/8/layout/vList5"/>
    <dgm:cxn modelId="{75B7A6BF-A124-4451-84BE-868BC6EE24F1}" type="presOf" srcId="{468C64F1-F7C8-4D0F-BE5F-51E51E381BAF}" destId="{5E1BE144-551E-45CC-BFB6-9FEC45CB8611}" srcOrd="0" destOrd="1" presId="urn:microsoft.com/office/officeart/2005/8/layout/vList5"/>
    <dgm:cxn modelId="{78FF60DE-7615-4612-A088-41A239544949}" type="presOf" srcId="{23CA5019-0797-4A2F-A8F9-03B44CAC6DFD}" destId="{1D9C3385-F30C-483E-89F4-CEAFE09BFD66}" srcOrd="0" destOrd="0" presId="urn:microsoft.com/office/officeart/2005/8/layout/vList5"/>
    <dgm:cxn modelId="{39FF83EC-38BC-4E89-92E4-1A0044CB9009}" srcId="{2EFAA715-47A9-4AE3-92A7-3DC728900FBE}" destId="{AF21F5F9-C869-4939-845B-D6483CC892B1}" srcOrd="0" destOrd="0" parTransId="{34656FFD-4622-42ED-A10A-044B26E6A82E}" sibTransId="{8B12014F-900B-4201-B0F2-CE643B9B8B9C}"/>
    <dgm:cxn modelId="{C6C44FFB-EDC7-4D6D-B7DC-C921D00B8CCF}" srcId="{7267CD14-C338-4FEE-A190-026F0D75E5D9}" destId="{468C64F1-F7C8-4D0F-BE5F-51E51E381BAF}" srcOrd="1" destOrd="0" parTransId="{BAF82CB7-9F14-4210-A8E2-736AD3A607A3}" sibTransId="{840A2BB2-296C-4FB8-88D1-D9302C560FBC}"/>
    <dgm:cxn modelId="{68E8E6FB-422E-435C-8D1E-05D74D22BC8B}" srcId="{2EFAA715-47A9-4AE3-92A7-3DC728900FBE}" destId="{E13A05ED-60D1-4BCE-BC5F-8F2B8BC259D2}" srcOrd="1" destOrd="0" parTransId="{6B8A0BE7-0ACE-4BA4-8C02-651DC5BF4574}" sibTransId="{B2B85136-C222-4AD5-8A48-C21194C1CE15}"/>
    <dgm:cxn modelId="{DD426944-1E59-40DA-B537-768A879A0F0C}" type="presParOf" srcId="{F05B2260-FCAD-451C-8B69-0DFC940E4B03}" destId="{43DFFE79-95BB-4D16-B436-0BDB56E741AB}" srcOrd="0" destOrd="0" presId="urn:microsoft.com/office/officeart/2005/8/layout/vList5"/>
    <dgm:cxn modelId="{F03A9497-C83A-4476-BD70-BB2BA615423E}" type="presParOf" srcId="{43DFFE79-95BB-4D16-B436-0BDB56E741AB}" destId="{244732D6-DB50-4028-AD06-4F547C01BA63}" srcOrd="0" destOrd="0" presId="urn:microsoft.com/office/officeart/2005/8/layout/vList5"/>
    <dgm:cxn modelId="{03F70650-6E27-44FB-BEA3-18E9841DF9D3}" type="presParOf" srcId="{43DFFE79-95BB-4D16-B436-0BDB56E741AB}" destId="{8315E671-6FF4-4D7C-8F55-388F2E16BCEF}" srcOrd="1" destOrd="0" presId="urn:microsoft.com/office/officeart/2005/8/layout/vList5"/>
    <dgm:cxn modelId="{67B9B9C7-33DD-44CA-8841-E2B641043998}" type="presParOf" srcId="{F05B2260-FCAD-451C-8B69-0DFC940E4B03}" destId="{0AEF9526-D4A1-47C9-B8D9-E18F9260B4D4}" srcOrd="1" destOrd="0" presId="urn:microsoft.com/office/officeart/2005/8/layout/vList5"/>
    <dgm:cxn modelId="{DF8A2107-9BDC-4FE0-8898-D7D4FB9F9FD0}" type="presParOf" srcId="{F05B2260-FCAD-451C-8B69-0DFC940E4B03}" destId="{63A04B27-C5EF-490B-844D-5030606AEE01}" srcOrd="2" destOrd="0" presId="urn:microsoft.com/office/officeart/2005/8/layout/vList5"/>
    <dgm:cxn modelId="{039CC567-6BD0-43C8-81E9-FA0AC6E16D39}" type="presParOf" srcId="{63A04B27-C5EF-490B-844D-5030606AEE01}" destId="{B2841E55-5086-49F4-A12B-8EDE640BB0E1}" srcOrd="0" destOrd="0" presId="urn:microsoft.com/office/officeart/2005/8/layout/vList5"/>
    <dgm:cxn modelId="{AF69977D-ED62-4FC2-BFCB-09A2193F2A18}" type="presParOf" srcId="{63A04B27-C5EF-490B-844D-5030606AEE01}" destId="{07C2130C-639C-4F3F-9770-0CC3DFA5943D}" srcOrd="1" destOrd="0" presId="urn:microsoft.com/office/officeart/2005/8/layout/vList5"/>
    <dgm:cxn modelId="{3800BC1E-43E5-433D-8B3A-98076122EA73}" type="presParOf" srcId="{F05B2260-FCAD-451C-8B69-0DFC940E4B03}" destId="{7A85D44B-B39C-4C0C-9365-3A0E575CFBEC}" srcOrd="3" destOrd="0" presId="urn:microsoft.com/office/officeart/2005/8/layout/vList5"/>
    <dgm:cxn modelId="{58ABCCAF-22BC-4837-A25D-03E1AD973FC9}" type="presParOf" srcId="{F05B2260-FCAD-451C-8B69-0DFC940E4B03}" destId="{7C72C0A4-D6A1-4464-A34B-9AD10F675E54}" srcOrd="4" destOrd="0" presId="urn:microsoft.com/office/officeart/2005/8/layout/vList5"/>
    <dgm:cxn modelId="{760E7C36-A053-4B11-8CBD-BD2587497736}" type="presParOf" srcId="{7C72C0A4-D6A1-4464-A34B-9AD10F675E54}" destId="{98E4DA45-8898-443D-9ED7-9EF0F87D49D4}" srcOrd="0" destOrd="0" presId="urn:microsoft.com/office/officeart/2005/8/layout/vList5"/>
    <dgm:cxn modelId="{E098D769-33DE-4552-B24F-287545B52E0E}" type="presParOf" srcId="{7C72C0A4-D6A1-4464-A34B-9AD10F675E54}" destId="{1D9C3385-F30C-483E-89F4-CEAFE09BFD66}" srcOrd="1" destOrd="0" presId="urn:microsoft.com/office/officeart/2005/8/layout/vList5"/>
    <dgm:cxn modelId="{83BB969C-F9E8-420C-8EC9-E5CE3812BCE0}" type="presParOf" srcId="{F05B2260-FCAD-451C-8B69-0DFC940E4B03}" destId="{83A888ED-19EE-4C87-982F-DD8FB6B12306}" srcOrd="5" destOrd="0" presId="urn:microsoft.com/office/officeart/2005/8/layout/vList5"/>
    <dgm:cxn modelId="{7758D6DC-6CE5-4848-B913-C4C807584122}" type="presParOf" srcId="{F05B2260-FCAD-451C-8B69-0DFC940E4B03}" destId="{13A6F8C5-FC75-4DD2-9556-3B16636CAC58}" srcOrd="6" destOrd="0" presId="urn:microsoft.com/office/officeart/2005/8/layout/vList5"/>
    <dgm:cxn modelId="{CAB937C3-FA8B-40D7-B714-A75F15B9D71F}" type="presParOf" srcId="{13A6F8C5-FC75-4DD2-9556-3B16636CAC58}" destId="{BF5E7F5A-8E1C-4F5D-A079-990B62052F1C}" srcOrd="0" destOrd="0" presId="urn:microsoft.com/office/officeart/2005/8/layout/vList5"/>
    <dgm:cxn modelId="{9A3A0AFB-6328-4296-914C-59194B807116}" type="presParOf" srcId="{13A6F8C5-FC75-4DD2-9556-3B16636CAC58}" destId="{CD9C9BD3-77AF-4491-85C9-13AF32B6C55D}" srcOrd="1" destOrd="0" presId="urn:microsoft.com/office/officeart/2005/8/layout/vList5"/>
    <dgm:cxn modelId="{F3BAD38A-2298-4B8F-B2CB-8484F55EB0D8}" type="presParOf" srcId="{F05B2260-FCAD-451C-8B69-0DFC940E4B03}" destId="{15DE76D4-960F-4E04-876A-31E7E01C31A7}" srcOrd="7" destOrd="0" presId="urn:microsoft.com/office/officeart/2005/8/layout/vList5"/>
    <dgm:cxn modelId="{2E7206A6-4ECF-4887-9A99-205802419E5A}" type="presParOf" srcId="{F05B2260-FCAD-451C-8B69-0DFC940E4B03}" destId="{0B7BEB96-8D9C-43B0-8053-A89CB7BD57FB}" srcOrd="8" destOrd="0" presId="urn:microsoft.com/office/officeart/2005/8/layout/vList5"/>
    <dgm:cxn modelId="{2B474FA3-E570-4CD7-8E81-9D9B7F416030}" type="presParOf" srcId="{0B7BEB96-8D9C-43B0-8053-A89CB7BD57FB}" destId="{CC013795-F122-4534-896D-EABA2926C2B3}" srcOrd="0" destOrd="0" presId="urn:microsoft.com/office/officeart/2005/8/layout/vList5"/>
    <dgm:cxn modelId="{D1E4DDB8-9A72-4FC1-A7E9-2AA35A485AE3}" type="presParOf" srcId="{0B7BEB96-8D9C-43B0-8053-A89CB7BD57FB}" destId="{5E1BE144-551E-45CC-BFB6-9FEC45CB86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C0A3B-6192-4A35-ACAB-822E1C894F6D}" type="doc">
      <dgm:prSet loTypeId="urn:microsoft.com/office/officeart/2005/8/layout/vProcess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nl-BE"/>
        </a:p>
      </dgm:t>
    </dgm:pt>
    <dgm:pt modelId="{F450E151-6A6D-4168-89B5-DC687AE7FE2F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Check VIVOO + register herstelvorderingen</a:t>
          </a:r>
        </a:p>
      </dgm:t>
    </dgm:pt>
    <dgm:pt modelId="{BD068BB5-2D67-42B2-8E20-7B21A29EBA30}" type="parTrans" cxnId="{5658FBFF-CAB4-4235-B38C-7A8A901BD96E}">
      <dgm:prSet/>
      <dgm:spPr/>
      <dgm:t>
        <a:bodyPr/>
        <a:lstStyle/>
        <a:p>
          <a:endParaRPr lang="nl-BE"/>
        </a:p>
      </dgm:t>
    </dgm:pt>
    <dgm:pt modelId="{28218292-8C5D-414E-A8AA-84E31B11DBBD}" type="sibTrans" cxnId="{5658FBFF-CAB4-4235-B38C-7A8A901BD96E}">
      <dgm:prSet/>
      <dgm:spPr/>
      <dgm:t>
        <a:bodyPr/>
        <a:lstStyle/>
        <a:p>
          <a:endParaRPr lang="nl-BE"/>
        </a:p>
      </dgm:t>
    </dgm:pt>
    <dgm:pt modelId="{5838D530-C5A2-46FD-8E13-364E11A81DA5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High level risicoanalyse</a:t>
          </a:r>
        </a:p>
      </dgm:t>
    </dgm:pt>
    <dgm:pt modelId="{071DA85C-BE9C-4CAB-BB68-D55AB5F44A2A}" type="parTrans" cxnId="{85EB54F7-E992-4BBF-8A40-9B7CC9B2DD2C}">
      <dgm:prSet/>
      <dgm:spPr/>
      <dgm:t>
        <a:bodyPr/>
        <a:lstStyle/>
        <a:p>
          <a:endParaRPr lang="nl-BE"/>
        </a:p>
      </dgm:t>
    </dgm:pt>
    <dgm:pt modelId="{0D55C7DE-2EBD-4B70-8986-A1C8CC38A402}" type="sibTrans" cxnId="{85EB54F7-E992-4BBF-8A40-9B7CC9B2DD2C}">
      <dgm:prSet/>
      <dgm:spPr/>
      <dgm:t>
        <a:bodyPr/>
        <a:lstStyle/>
        <a:p>
          <a:endParaRPr lang="nl-BE"/>
        </a:p>
      </dgm:t>
    </dgm:pt>
    <dgm:pt modelId="{38C9474F-7C14-499D-BB9B-68DC95596136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Volwaardig conformiteitsonderzoek / beperkte screening</a:t>
          </a:r>
        </a:p>
      </dgm:t>
    </dgm:pt>
    <dgm:pt modelId="{33013566-277E-4202-9B80-79D5EE336421}" type="parTrans" cxnId="{88F59A4A-1715-4EC1-BC95-E4E803750F25}">
      <dgm:prSet/>
      <dgm:spPr/>
      <dgm:t>
        <a:bodyPr/>
        <a:lstStyle/>
        <a:p>
          <a:endParaRPr lang="nl-BE"/>
        </a:p>
      </dgm:t>
    </dgm:pt>
    <dgm:pt modelId="{87C97427-F5F1-4E75-91EB-46ED5357B8E3}" type="sibTrans" cxnId="{88F59A4A-1715-4EC1-BC95-E4E803750F25}">
      <dgm:prSet/>
      <dgm:spPr/>
      <dgm:t>
        <a:bodyPr/>
        <a:lstStyle/>
        <a:p>
          <a:endParaRPr lang="nl-BE"/>
        </a:p>
      </dgm:t>
    </dgm:pt>
    <dgm:pt modelId="{18C16AD8-71B6-4ECC-9618-6A130800CB3C}">
      <dgm:prSet/>
      <dgm:spPr/>
      <dgm:t>
        <a:bodyPr/>
        <a:lstStyle/>
        <a:p>
          <a:r>
            <a:rPr lang="nl-BE" dirty="0">
              <a:hlinkClick xmlns:r="http://schemas.openxmlformats.org/officeDocument/2006/relationships" r:id="rId1"/>
            </a:rPr>
            <a:t>Kaart | </a:t>
          </a:r>
          <a:r>
            <a:rPr lang="nl-BE" dirty="0" err="1">
              <a:hlinkClick xmlns:r="http://schemas.openxmlformats.org/officeDocument/2006/relationships" r:id="rId1"/>
            </a:rPr>
            <a:t>Geopunt</a:t>
          </a:r>
          <a:r>
            <a:rPr lang="nl-BE" dirty="0">
              <a:hlinkClick xmlns:r="http://schemas.openxmlformats.org/officeDocument/2006/relationships" r:id="rId1"/>
            </a:rPr>
            <a:t> Vlaanderen</a:t>
          </a:r>
          <a:r>
            <a:rPr lang="nl-BE" dirty="0"/>
            <a:t> / </a:t>
          </a:r>
          <a:r>
            <a:rPr lang="nl-BE" dirty="0">
              <a:hlinkClick xmlns:r="http://schemas.openxmlformats.org/officeDocument/2006/relationships" r:id="rId2"/>
            </a:rPr>
            <a:t>VLOK (vlaanderen.be)</a:t>
          </a:r>
          <a:endParaRPr lang="nl-BE" dirty="0"/>
        </a:p>
      </dgm:t>
    </dgm:pt>
    <dgm:pt modelId="{7D182DD1-A9D5-4334-91FC-915C98F32D36}" type="parTrans" cxnId="{D12A5325-9C8C-445F-BBFA-0E4A34BF8BF0}">
      <dgm:prSet/>
      <dgm:spPr/>
      <dgm:t>
        <a:bodyPr/>
        <a:lstStyle/>
        <a:p>
          <a:endParaRPr lang="nl-BE"/>
        </a:p>
      </dgm:t>
    </dgm:pt>
    <dgm:pt modelId="{5B20F0A4-329F-4C97-991C-1A6206B3B6B3}" type="sibTrans" cxnId="{D12A5325-9C8C-445F-BBFA-0E4A34BF8BF0}">
      <dgm:prSet/>
      <dgm:spPr/>
      <dgm:t>
        <a:bodyPr/>
        <a:lstStyle/>
        <a:p>
          <a:endParaRPr lang="nl-BE"/>
        </a:p>
      </dgm:t>
    </dgm:pt>
    <dgm:pt modelId="{BB8E28FB-79BD-42CE-BB8E-0406F23BDFD6}">
      <dgm:prSet/>
      <dgm:spPr/>
      <dgm:t>
        <a:bodyPr/>
        <a:lstStyle/>
        <a:p>
          <a:r>
            <a:rPr lang="nl-NL" dirty="0">
              <a:hlinkClick xmlns:r="http://schemas.openxmlformats.org/officeDocument/2006/relationships" r:id="rId3"/>
            </a:rPr>
            <a:t>Register van herstelvorderingen | Wonen Vlaanderen</a:t>
          </a:r>
          <a:endParaRPr lang="nl-BE" dirty="0"/>
        </a:p>
      </dgm:t>
    </dgm:pt>
    <dgm:pt modelId="{5F78D2A5-D59A-4279-B895-62A5EF28ABCF}" type="parTrans" cxnId="{A4AE3BA0-B4DB-4735-BBB4-2D64FF7AF9FA}">
      <dgm:prSet/>
      <dgm:spPr/>
      <dgm:t>
        <a:bodyPr/>
        <a:lstStyle/>
        <a:p>
          <a:endParaRPr lang="nl-BE"/>
        </a:p>
      </dgm:t>
    </dgm:pt>
    <dgm:pt modelId="{A6ED14EE-BE82-4153-84EB-8B62F466997B}" type="sibTrans" cxnId="{A4AE3BA0-B4DB-4735-BBB4-2D64FF7AF9FA}">
      <dgm:prSet/>
      <dgm:spPr/>
      <dgm:t>
        <a:bodyPr/>
        <a:lstStyle/>
        <a:p>
          <a:endParaRPr lang="nl-BE"/>
        </a:p>
      </dgm:t>
    </dgm:pt>
    <dgm:pt modelId="{F9458DAF-B051-4367-84F3-822F0EABED94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Alle woningen die hierop staan schrappen uit het aanbod zolang er geen conformiteitsattest is.</a:t>
          </a:r>
        </a:p>
      </dgm:t>
    </dgm:pt>
    <dgm:pt modelId="{C57B5A20-1525-4619-9BEB-A85E2EC20DF0}" type="parTrans" cxnId="{A9CD5F9D-F57D-4DC2-B6D6-39B5CE742DCB}">
      <dgm:prSet/>
      <dgm:spPr/>
      <dgm:t>
        <a:bodyPr/>
        <a:lstStyle/>
        <a:p>
          <a:endParaRPr lang="nl-BE"/>
        </a:p>
      </dgm:t>
    </dgm:pt>
    <dgm:pt modelId="{A93918E9-5561-414E-91FF-739E26B60BEB}" type="sibTrans" cxnId="{A9CD5F9D-F57D-4DC2-B6D6-39B5CE742DCB}">
      <dgm:prSet/>
      <dgm:spPr/>
      <dgm:t>
        <a:bodyPr/>
        <a:lstStyle/>
        <a:p>
          <a:endParaRPr lang="nl-BE"/>
        </a:p>
      </dgm:t>
    </dgm:pt>
    <dgm:pt modelId="{5B8D9466-9C5E-49E5-9CB8-CA93AA48E8CD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Kennis lokaal bestuur grondgebied</a:t>
          </a:r>
        </a:p>
      </dgm:t>
    </dgm:pt>
    <dgm:pt modelId="{14A534FF-26F5-4A46-8A25-5500FDA01ABB}" type="parTrans" cxnId="{755CAEBF-B567-4ED8-B068-E3647999E2B4}">
      <dgm:prSet/>
      <dgm:spPr/>
      <dgm:t>
        <a:bodyPr/>
        <a:lstStyle/>
        <a:p>
          <a:endParaRPr lang="nl-BE"/>
        </a:p>
      </dgm:t>
    </dgm:pt>
    <dgm:pt modelId="{CD10034E-C078-4418-8905-51437CCBAC2A}" type="sibTrans" cxnId="{755CAEBF-B567-4ED8-B068-E3647999E2B4}">
      <dgm:prSet/>
      <dgm:spPr/>
      <dgm:t>
        <a:bodyPr/>
        <a:lstStyle/>
        <a:p>
          <a:endParaRPr lang="nl-BE"/>
        </a:p>
      </dgm:t>
    </dgm:pt>
    <dgm:pt modelId="{5DF9C680-54E6-4B00-9656-20919DBF103F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Uitwendige staat van de woning = indicator</a:t>
          </a:r>
        </a:p>
      </dgm:t>
    </dgm:pt>
    <dgm:pt modelId="{A3F21DEA-83BB-43BB-97C8-DCF5A67FC99C}" type="parTrans" cxnId="{13AFC1A4-2AE9-4BE9-BD71-38E07CD17BEB}">
      <dgm:prSet/>
      <dgm:spPr/>
      <dgm:t>
        <a:bodyPr/>
        <a:lstStyle/>
        <a:p>
          <a:endParaRPr lang="nl-BE"/>
        </a:p>
      </dgm:t>
    </dgm:pt>
    <dgm:pt modelId="{9A3C12DE-BD2A-42BC-A69A-739346ACF443}" type="sibTrans" cxnId="{13AFC1A4-2AE9-4BE9-BD71-38E07CD17BEB}">
      <dgm:prSet/>
      <dgm:spPr/>
      <dgm:t>
        <a:bodyPr/>
        <a:lstStyle/>
        <a:p>
          <a:endParaRPr lang="nl-BE"/>
        </a:p>
      </dgm:t>
    </dgm:pt>
    <dgm:pt modelId="{8A8F2F78-65D9-4B43-A825-DA69F427B7C8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Veroordeling eigenaar-verhuurder wegens krotverhuur</a:t>
          </a:r>
        </a:p>
      </dgm:t>
    </dgm:pt>
    <dgm:pt modelId="{CD01F21F-876D-453D-A448-06588D94AA49}" type="parTrans" cxnId="{A6E63507-50F1-4C3C-866E-1008124AE7C4}">
      <dgm:prSet/>
      <dgm:spPr/>
      <dgm:t>
        <a:bodyPr/>
        <a:lstStyle/>
        <a:p>
          <a:endParaRPr lang="nl-BE"/>
        </a:p>
      </dgm:t>
    </dgm:pt>
    <dgm:pt modelId="{3DEC57D7-BB3E-4E9F-B291-6329249D5580}" type="sibTrans" cxnId="{A6E63507-50F1-4C3C-866E-1008124AE7C4}">
      <dgm:prSet/>
      <dgm:spPr/>
      <dgm:t>
        <a:bodyPr/>
        <a:lstStyle/>
        <a:p>
          <a:endParaRPr lang="nl-BE"/>
        </a:p>
      </dgm:t>
    </dgm:pt>
    <dgm:pt modelId="{42585AA6-6C83-4811-928B-0A39D3FDB740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Woningcontroleurs moeten nominatief aangewezen zijn door burgemeester</a:t>
          </a:r>
        </a:p>
      </dgm:t>
    </dgm:pt>
    <dgm:pt modelId="{BCDB5651-DD90-489C-929A-C38761A4B6BD}" type="parTrans" cxnId="{58F262F1-3CCC-4025-9817-776A69AEBD97}">
      <dgm:prSet/>
      <dgm:spPr/>
      <dgm:t>
        <a:bodyPr/>
        <a:lstStyle/>
        <a:p>
          <a:endParaRPr lang="nl-BE"/>
        </a:p>
      </dgm:t>
    </dgm:pt>
    <dgm:pt modelId="{2994367B-1460-443E-97C4-09815310414C}" type="sibTrans" cxnId="{58F262F1-3CCC-4025-9817-776A69AEBD97}">
      <dgm:prSet/>
      <dgm:spPr/>
      <dgm:t>
        <a:bodyPr/>
        <a:lstStyle/>
        <a:p>
          <a:endParaRPr lang="nl-BE"/>
        </a:p>
      </dgm:t>
    </dgm:pt>
    <dgm:pt modelId="{F26BAB1D-0F79-4793-8858-CC63C5804587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Beperkte screening kan door iedereen. Eenvoudige checklist op </a:t>
          </a:r>
          <a:r>
            <a:rPr lang="nl-NL" dirty="0">
              <a:hlinkClick xmlns:r="http://schemas.openxmlformats.org/officeDocument/2006/relationships" r:id="rId4"/>
            </a:rPr>
            <a:t>Versoepeling van de woningkwaliteitsvereisten | Wonen Vlaanderen</a:t>
          </a:r>
          <a:r>
            <a:rPr lang="nl-NL" dirty="0"/>
            <a:t> </a:t>
          </a:r>
          <a:endParaRPr lang="nl-BE" dirty="0"/>
        </a:p>
      </dgm:t>
    </dgm:pt>
    <dgm:pt modelId="{FB321C8F-3CC7-4DA9-BE03-0D995A656BD6}" type="parTrans" cxnId="{FEFD32DE-E526-4F91-A6AD-2E23E236D3F3}">
      <dgm:prSet/>
      <dgm:spPr/>
      <dgm:t>
        <a:bodyPr/>
        <a:lstStyle/>
        <a:p>
          <a:endParaRPr lang="nl-BE"/>
        </a:p>
      </dgm:t>
    </dgm:pt>
    <dgm:pt modelId="{4968E0AD-533C-4E70-B98C-B191C8E954AC}" type="sibTrans" cxnId="{FEFD32DE-E526-4F91-A6AD-2E23E236D3F3}">
      <dgm:prSet/>
      <dgm:spPr/>
      <dgm:t>
        <a:bodyPr/>
        <a:lstStyle/>
        <a:p>
          <a:endParaRPr lang="nl-BE"/>
        </a:p>
      </dgm:t>
    </dgm:pt>
    <dgm:pt modelId="{F2BA5ED4-1890-4324-90AA-FD2CAD9851B5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Alleen woningcontroleurs voeren echte conformiteitsonderzoeken uit</a:t>
          </a:r>
        </a:p>
      </dgm:t>
    </dgm:pt>
    <dgm:pt modelId="{1FCA98AA-E308-4E08-AA01-FC429368F204}" type="parTrans" cxnId="{51066881-A350-4DCF-BD9E-5F600DCB8CF3}">
      <dgm:prSet/>
      <dgm:spPr/>
      <dgm:t>
        <a:bodyPr/>
        <a:lstStyle/>
        <a:p>
          <a:endParaRPr lang="nl-BE"/>
        </a:p>
      </dgm:t>
    </dgm:pt>
    <dgm:pt modelId="{5F4A30C7-EEF9-4EBA-BE9C-FF01FA39B9D4}" type="sibTrans" cxnId="{51066881-A350-4DCF-BD9E-5F600DCB8CF3}">
      <dgm:prSet/>
      <dgm:spPr/>
      <dgm:t>
        <a:bodyPr/>
        <a:lstStyle/>
        <a:p>
          <a:endParaRPr lang="nl-BE"/>
        </a:p>
      </dgm:t>
    </dgm:pt>
    <dgm:pt modelId="{BF50BC54-7C81-4267-ABF9-6EC8439A851A}">
      <dgm:prSet/>
      <dgm:spPr/>
      <dgm:t>
        <a:bodyPr/>
        <a:lstStyle/>
        <a:p>
          <a:r>
            <a:rPr lang="nl-BE" dirty="0">
              <a:solidFill>
                <a:schemeClr val="bg1">
                  <a:lumMod val="50000"/>
                </a:schemeClr>
              </a:solidFill>
            </a:rPr>
            <a:t>Sowieso liefst vóór ingebruikname </a:t>
          </a:r>
        </a:p>
      </dgm:t>
    </dgm:pt>
    <dgm:pt modelId="{55EB51E4-F5A4-49B5-8076-A8F2E35FFBD4}" type="parTrans" cxnId="{B97433D4-2425-490F-8023-53B39052CDEB}">
      <dgm:prSet/>
      <dgm:spPr/>
      <dgm:t>
        <a:bodyPr/>
        <a:lstStyle/>
        <a:p>
          <a:endParaRPr lang="nl-BE"/>
        </a:p>
      </dgm:t>
    </dgm:pt>
    <dgm:pt modelId="{8F9A4D88-6E2C-4788-B4EC-4522DC7FBAA9}" type="sibTrans" cxnId="{B97433D4-2425-490F-8023-53B39052CDEB}">
      <dgm:prSet/>
      <dgm:spPr/>
      <dgm:t>
        <a:bodyPr/>
        <a:lstStyle/>
        <a:p>
          <a:endParaRPr lang="nl-BE"/>
        </a:p>
      </dgm:t>
    </dgm:pt>
    <dgm:pt modelId="{46FCEDE0-F4DD-4F4B-ADD4-6D5C701E60D0}" type="pres">
      <dgm:prSet presAssocID="{24CC0A3B-6192-4A35-ACAB-822E1C894F6D}" presName="outerComposite" presStyleCnt="0">
        <dgm:presLayoutVars>
          <dgm:chMax val="5"/>
          <dgm:dir/>
          <dgm:resizeHandles val="exact"/>
        </dgm:presLayoutVars>
      </dgm:prSet>
      <dgm:spPr/>
    </dgm:pt>
    <dgm:pt modelId="{D0D3D59C-BADC-4A5A-A36A-3002F32AC78C}" type="pres">
      <dgm:prSet presAssocID="{24CC0A3B-6192-4A35-ACAB-822E1C894F6D}" presName="dummyMaxCanvas" presStyleCnt="0">
        <dgm:presLayoutVars/>
      </dgm:prSet>
      <dgm:spPr/>
    </dgm:pt>
    <dgm:pt modelId="{C4B916B5-70DF-4B35-A799-6E339771833D}" type="pres">
      <dgm:prSet presAssocID="{24CC0A3B-6192-4A35-ACAB-822E1C894F6D}" presName="ThreeNodes_1" presStyleLbl="node1" presStyleIdx="0" presStyleCnt="3">
        <dgm:presLayoutVars>
          <dgm:bulletEnabled val="1"/>
        </dgm:presLayoutVars>
      </dgm:prSet>
      <dgm:spPr/>
    </dgm:pt>
    <dgm:pt modelId="{B3ABB7BF-CC90-4F66-B2F2-07A732A54C43}" type="pres">
      <dgm:prSet presAssocID="{24CC0A3B-6192-4A35-ACAB-822E1C894F6D}" presName="ThreeNodes_2" presStyleLbl="node1" presStyleIdx="1" presStyleCnt="3">
        <dgm:presLayoutVars>
          <dgm:bulletEnabled val="1"/>
        </dgm:presLayoutVars>
      </dgm:prSet>
      <dgm:spPr/>
    </dgm:pt>
    <dgm:pt modelId="{6210A017-6273-4C95-B261-D26F4064650C}" type="pres">
      <dgm:prSet presAssocID="{24CC0A3B-6192-4A35-ACAB-822E1C894F6D}" presName="ThreeNodes_3" presStyleLbl="node1" presStyleIdx="2" presStyleCnt="3">
        <dgm:presLayoutVars>
          <dgm:bulletEnabled val="1"/>
        </dgm:presLayoutVars>
      </dgm:prSet>
      <dgm:spPr/>
    </dgm:pt>
    <dgm:pt modelId="{D0752648-37EB-46BE-8230-230CAF6404E8}" type="pres">
      <dgm:prSet presAssocID="{24CC0A3B-6192-4A35-ACAB-822E1C894F6D}" presName="ThreeConn_1-2" presStyleLbl="fgAccFollowNode1" presStyleIdx="0" presStyleCnt="2">
        <dgm:presLayoutVars>
          <dgm:bulletEnabled val="1"/>
        </dgm:presLayoutVars>
      </dgm:prSet>
      <dgm:spPr/>
    </dgm:pt>
    <dgm:pt modelId="{C47F0D77-6871-40B7-8C5D-3B18183D971B}" type="pres">
      <dgm:prSet presAssocID="{24CC0A3B-6192-4A35-ACAB-822E1C894F6D}" presName="ThreeConn_2-3" presStyleLbl="fgAccFollowNode1" presStyleIdx="1" presStyleCnt="2">
        <dgm:presLayoutVars>
          <dgm:bulletEnabled val="1"/>
        </dgm:presLayoutVars>
      </dgm:prSet>
      <dgm:spPr/>
    </dgm:pt>
    <dgm:pt modelId="{724A96B2-1142-4AB7-9772-61B36A3BAE0F}" type="pres">
      <dgm:prSet presAssocID="{24CC0A3B-6192-4A35-ACAB-822E1C894F6D}" presName="ThreeNodes_1_text" presStyleLbl="node1" presStyleIdx="2" presStyleCnt="3">
        <dgm:presLayoutVars>
          <dgm:bulletEnabled val="1"/>
        </dgm:presLayoutVars>
      </dgm:prSet>
      <dgm:spPr/>
    </dgm:pt>
    <dgm:pt modelId="{CD6A7EF1-818A-4EDA-B588-257E19C3D300}" type="pres">
      <dgm:prSet presAssocID="{24CC0A3B-6192-4A35-ACAB-822E1C894F6D}" presName="ThreeNodes_2_text" presStyleLbl="node1" presStyleIdx="2" presStyleCnt="3">
        <dgm:presLayoutVars>
          <dgm:bulletEnabled val="1"/>
        </dgm:presLayoutVars>
      </dgm:prSet>
      <dgm:spPr/>
    </dgm:pt>
    <dgm:pt modelId="{0266EC5B-AA61-4BE0-9304-6B18FC8A067B}" type="pres">
      <dgm:prSet presAssocID="{24CC0A3B-6192-4A35-ACAB-822E1C894F6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6E63507-50F1-4C3C-866E-1008124AE7C4}" srcId="{5838D530-C5A2-46FD-8E13-364E11A81DA5}" destId="{8A8F2F78-65D9-4B43-A825-DA69F427B7C8}" srcOrd="2" destOrd="0" parTransId="{CD01F21F-876D-453D-A448-06588D94AA49}" sibTransId="{3DEC57D7-BB3E-4E9F-B291-6329249D5580}"/>
    <dgm:cxn modelId="{995F8E09-74D9-4269-8362-E08839E1A36D}" type="presOf" srcId="{BF50BC54-7C81-4267-ABF9-6EC8439A851A}" destId="{0266EC5B-AA61-4BE0-9304-6B18FC8A067B}" srcOrd="1" destOrd="4" presId="urn:microsoft.com/office/officeart/2005/8/layout/vProcess5"/>
    <dgm:cxn modelId="{E3A1560D-79D3-474C-A63A-989B4F051FAF}" type="presOf" srcId="{BF50BC54-7C81-4267-ABF9-6EC8439A851A}" destId="{6210A017-6273-4C95-B261-D26F4064650C}" srcOrd="0" destOrd="4" presId="urn:microsoft.com/office/officeart/2005/8/layout/vProcess5"/>
    <dgm:cxn modelId="{14F7A110-61B4-42DC-BDF6-ECFE7F4FE163}" type="presOf" srcId="{5838D530-C5A2-46FD-8E13-364E11A81DA5}" destId="{B3ABB7BF-CC90-4F66-B2F2-07A732A54C43}" srcOrd="0" destOrd="0" presId="urn:microsoft.com/office/officeart/2005/8/layout/vProcess5"/>
    <dgm:cxn modelId="{F223B31D-B916-4851-B775-F12BBE918255}" type="presOf" srcId="{0D55C7DE-2EBD-4B70-8986-A1C8CC38A402}" destId="{C47F0D77-6871-40B7-8C5D-3B18183D971B}" srcOrd="0" destOrd="0" presId="urn:microsoft.com/office/officeart/2005/8/layout/vProcess5"/>
    <dgm:cxn modelId="{E0FDB224-0C27-43E3-ABA5-7CCD91836085}" type="presOf" srcId="{24CC0A3B-6192-4A35-ACAB-822E1C894F6D}" destId="{46FCEDE0-F4DD-4F4B-ADD4-6D5C701E60D0}" srcOrd="0" destOrd="0" presId="urn:microsoft.com/office/officeart/2005/8/layout/vProcess5"/>
    <dgm:cxn modelId="{D12A5325-9C8C-445F-BBFA-0E4A34BF8BF0}" srcId="{F450E151-6A6D-4168-89B5-DC687AE7FE2F}" destId="{18C16AD8-71B6-4ECC-9618-6A130800CB3C}" srcOrd="0" destOrd="0" parTransId="{7D182DD1-A9D5-4334-91FC-915C98F32D36}" sibTransId="{5B20F0A4-329F-4C97-991C-1A6206B3B6B3}"/>
    <dgm:cxn modelId="{24094A27-4270-4669-A0F5-FBAC4E5E85B4}" type="presOf" srcId="{5838D530-C5A2-46FD-8E13-364E11A81DA5}" destId="{CD6A7EF1-818A-4EDA-B588-257E19C3D300}" srcOrd="1" destOrd="0" presId="urn:microsoft.com/office/officeart/2005/8/layout/vProcess5"/>
    <dgm:cxn modelId="{8CC0A72A-DC59-4EBD-BB95-A07A23AAE461}" type="presOf" srcId="{F9458DAF-B051-4367-84F3-822F0EABED94}" destId="{724A96B2-1142-4AB7-9772-61B36A3BAE0F}" srcOrd="1" destOrd="3" presId="urn:microsoft.com/office/officeart/2005/8/layout/vProcess5"/>
    <dgm:cxn modelId="{6A98003C-7143-4711-A924-96FA7743C60C}" type="presOf" srcId="{5B8D9466-9C5E-49E5-9CB8-CA93AA48E8CD}" destId="{B3ABB7BF-CC90-4F66-B2F2-07A732A54C43}" srcOrd="0" destOrd="1" presId="urn:microsoft.com/office/officeart/2005/8/layout/vProcess5"/>
    <dgm:cxn modelId="{4C88FC3D-637F-4360-B8AF-A086F4D9CE1E}" type="presOf" srcId="{F2BA5ED4-1890-4324-90AA-FD2CAD9851B5}" destId="{6210A017-6273-4C95-B261-D26F4064650C}" srcOrd="0" destOrd="1" presId="urn:microsoft.com/office/officeart/2005/8/layout/vProcess5"/>
    <dgm:cxn modelId="{44600D43-4889-4545-BA4A-44AB4DD00A7A}" type="presOf" srcId="{38C9474F-7C14-499D-BB9B-68DC95596136}" destId="{0266EC5B-AA61-4BE0-9304-6B18FC8A067B}" srcOrd="1" destOrd="0" presId="urn:microsoft.com/office/officeart/2005/8/layout/vProcess5"/>
    <dgm:cxn modelId="{153DA865-37D3-4865-B2BC-D6A9575FFC52}" type="presOf" srcId="{8A8F2F78-65D9-4B43-A825-DA69F427B7C8}" destId="{B3ABB7BF-CC90-4F66-B2F2-07A732A54C43}" srcOrd="0" destOrd="3" presId="urn:microsoft.com/office/officeart/2005/8/layout/vProcess5"/>
    <dgm:cxn modelId="{88F59A4A-1715-4EC1-BC95-E4E803750F25}" srcId="{24CC0A3B-6192-4A35-ACAB-822E1C894F6D}" destId="{38C9474F-7C14-499D-BB9B-68DC95596136}" srcOrd="2" destOrd="0" parTransId="{33013566-277E-4202-9B80-79D5EE336421}" sibTransId="{87C97427-F5F1-4E75-91EB-46ED5357B8E3}"/>
    <dgm:cxn modelId="{3FCBC76C-7DF6-4F86-96E1-C8E7A1513BFA}" type="presOf" srcId="{F450E151-6A6D-4168-89B5-DC687AE7FE2F}" destId="{724A96B2-1142-4AB7-9772-61B36A3BAE0F}" srcOrd="1" destOrd="0" presId="urn:microsoft.com/office/officeart/2005/8/layout/vProcess5"/>
    <dgm:cxn modelId="{8489116E-111A-4D7B-9E48-933570355719}" type="presOf" srcId="{28218292-8C5D-414E-A8AA-84E31B11DBBD}" destId="{D0752648-37EB-46BE-8230-230CAF6404E8}" srcOrd="0" destOrd="0" presId="urn:microsoft.com/office/officeart/2005/8/layout/vProcess5"/>
    <dgm:cxn modelId="{70EE9C6E-0422-4DF9-ABE3-C78921EBAB04}" type="presOf" srcId="{5B8D9466-9C5E-49E5-9CB8-CA93AA48E8CD}" destId="{CD6A7EF1-818A-4EDA-B588-257E19C3D300}" srcOrd="1" destOrd="1" presId="urn:microsoft.com/office/officeart/2005/8/layout/vProcess5"/>
    <dgm:cxn modelId="{952FA46E-5670-4A4E-8669-1FEA2CF4C3A4}" type="presOf" srcId="{18C16AD8-71B6-4ECC-9618-6A130800CB3C}" destId="{724A96B2-1142-4AB7-9772-61B36A3BAE0F}" srcOrd="1" destOrd="1" presId="urn:microsoft.com/office/officeart/2005/8/layout/vProcess5"/>
    <dgm:cxn modelId="{10FA3A4F-B2C0-487E-AAB8-F657FB962126}" type="presOf" srcId="{8A8F2F78-65D9-4B43-A825-DA69F427B7C8}" destId="{CD6A7EF1-818A-4EDA-B588-257E19C3D300}" srcOrd="1" destOrd="3" presId="urn:microsoft.com/office/officeart/2005/8/layout/vProcess5"/>
    <dgm:cxn modelId="{285CC851-D301-45F1-8E21-19F0041DA53D}" type="presOf" srcId="{F26BAB1D-0F79-4793-8858-CC63C5804587}" destId="{6210A017-6273-4C95-B261-D26F4064650C}" srcOrd="0" destOrd="3" presId="urn:microsoft.com/office/officeart/2005/8/layout/vProcess5"/>
    <dgm:cxn modelId="{C44EA977-546F-4F8D-9BCC-A0BC303B1607}" type="presOf" srcId="{BB8E28FB-79BD-42CE-BB8E-0406F23BDFD6}" destId="{724A96B2-1142-4AB7-9772-61B36A3BAE0F}" srcOrd="1" destOrd="2" presId="urn:microsoft.com/office/officeart/2005/8/layout/vProcess5"/>
    <dgm:cxn modelId="{51066881-A350-4DCF-BD9E-5F600DCB8CF3}" srcId="{38C9474F-7C14-499D-BB9B-68DC95596136}" destId="{F2BA5ED4-1890-4324-90AA-FD2CAD9851B5}" srcOrd="0" destOrd="0" parTransId="{1FCA98AA-E308-4E08-AA01-FC429368F204}" sibTransId="{5F4A30C7-EEF9-4EBA-BE9C-FF01FA39B9D4}"/>
    <dgm:cxn modelId="{22768884-222E-421E-81B9-A32629211972}" type="presOf" srcId="{F9458DAF-B051-4367-84F3-822F0EABED94}" destId="{C4B916B5-70DF-4B35-A799-6E339771833D}" srcOrd="0" destOrd="3" presId="urn:microsoft.com/office/officeart/2005/8/layout/vProcess5"/>
    <dgm:cxn modelId="{A9CD5F9D-F57D-4DC2-B6D6-39B5CE742DCB}" srcId="{F450E151-6A6D-4168-89B5-DC687AE7FE2F}" destId="{F9458DAF-B051-4367-84F3-822F0EABED94}" srcOrd="2" destOrd="0" parTransId="{C57B5A20-1525-4619-9BEB-A85E2EC20DF0}" sibTransId="{A93918E9-5561-414E-91FF-739E26B60BEB}"/>
    <dgm:cxn modelId="{70BE9C9E-44EB-463D-99A7-BBBCE222C82D}" type="presOf" srcId="{18C16AD8-71B6-4ECC-9618-6A130800CB3C}" destId="{C4B916B5-70DF-4B35-A799-6E339771833D}" srcOrd="0" destOrd="1" presId="urn:microsoft.com/office/officeart/2005/8/layout/vProcess5"/>
    <dgm:cxn modelId="{A4AE3BA0-B4DB-4735-BBB4-2D64FF7AF9FA}" srcId="{F450E151-6A6D-4168-89B5-DC687AE7FE2F}" destId="{BB8E28FB-79BD-42CE-BB8E-0406F23BDFD6}" srcOrd="1" destOrd="0" parTransId="{5F78D2A5-D59A-4279-B895-62A5EF28ABCF}" sibTransId="{A6ED14EE-BE82-4153-84EB-8B62F466997B}"/>
    <dgm:cxn modelId="{13AFC1A4-2AE9-4BE9-BD71-38E07CD17BEB}" srcId="{5838D530-C5A2-46FD-8E13-364E11A81DA5}" destId="{5DF9C680-54E6-4B00-9656-20919DBF103F}" srcOrd="1" destOrd="0" parTransId="{A3F21DEA-83BB-43BB-97C8-DCF5A67FC99C}" sibTransId="{9A3C12DE-BD2A-42BC-A69A-739346ACF443}"/>
    <dgm:cxn modelId="{560271A5-0C0C-4D0A-923B-71BE8CF01149}" type="presOf" srcId="{38C9474F-7C14-499D-BB9B-68DC95596136}" destId="{6210A017-6273-4C95-B261-D26F4064650C}" srcOrd="0" destOrd="0" presId="urn:microsoft.com/office/officeart/2005/8/layout/vProcess5"/>
    <dgm:cxn modelId="{9BF677B5-78A9-4EF8-9B19-F72B0DF51651}" type="presOf" srcId="{5DF9C680-54E6-4B00-9656-20919DBF103F}" destId="{B3ABB7BF-CC90-4F66-B2F2-07A732A54C43}" srcOrd="0" destOrd="2" presId="urn:microsoft.com/office/officeart/2005/8/layout/vProcess5"/>
    <dgm:cxn modelId="{C07472BB-2265-4D93-BECE-DB6BE7751475}" type="presOf" srcId="{5DF9C680-54E6-4B00-9656-20919DBF103F}" destId="{CD6A7EF1-818A-4EDA-B588-257E19C3D300}" srcOrd="1" destOrd="2" presId="urn:microsoft.com/office/officeart/2005/8/layout/vProcess5"/>
    <dgm:cxn modelId="{755CAEBF-B567-4ED8-B068-E3647999E2B4}" srcId="{5838D530-C5A2-46FD-8E13-364E11A81DA5}" destId="{5B8D9466-9C5E-49E5-9CB8-CA93AA48E8CD}" srcOrd="0" destOrd="0" parTransId="{14A534FF-26F5-4A46-8A25-5500FDA01ABB}" sibTransId="{CD10034E-C078-4418-8905-51437CCBAC2A}"/>
    <dgm:cxn modelId="{DAA0C4BF-BFB3-43B2-B67C-1730441B5476}" type="presOf" srcId="{F26BAB1D-0F79-4793-8858-CC63C5804587}" destId="{0266EC5B-AA61-4BE0-9304-6B18FC8A067B}" srcOrd="1" destOrd="3" presId="urn:microsoft.com/office/officeart/2005/8/layout/vProcess5"/>
    <dgm:cxn modelId="{4D9755C3-3950-4973-B9AB-9BC3FA39650C}" type="presOf" srcId="{F2BA5ED4-1890-4324-90AA-FD2CAD9851B5}" destId="{0266EC5B-AA61-4BE0-9304-6B18FC8A067B}" srcOrd="1" destOrd="1" presId="urn:microsoft.com/office/officeart/2005/8/layout/vProcess5"/>
    <dgm:cxn modelId="{A7D6EACC-5690-4A83-B325-BD8052825BE2}" type="presOf" srcId="{BB8E28FB-79BD-42CE-BB8E-0406F23BDFD6}" destId="{C4B916B5-70DF-4B35-A799-6E339771833D}" srcOrd="0" destOrd="2" presId="urn:microsoft.com/office/officeart/2005/8/layout/vProcess5"/>
    <dgm:cxn modelId="{B97433D4-2425-490F-8023-53B39052CDEB}" srcId="{38C9474F-7C14-499D-BB9B-68DC95596136}" destId="{BF50BC54-7C81-4267-ABF9-6EC8439A851A}" srcOrd="3" destOrd="0" parTransId="{55EB51E4-F5A4-49B5-8076-A8F2E35FFBD4}" sibTransId="{8F9A4D88-6E2C-4788-B4EC-4522DC7FBAA9}"/>
    <dgm:cxn modelId="{A690DAD5-ECA4-4670-BB1B-30F406C4ACF6}" type="presOf" srcId="{42585AA6-6C83-4811-928B-0A39D3FDB740}" destId="{6210A017-6273-4C95-B261-D26F4064650C}" srcOrd="0" destOrd="2" presId="urn:microsoft.com/office/officeart/2005/8/layout/vProcess5"/>
    <dgm:cxn modelId="{F834B4DB-EE67-488B-B9F7-C7BEF9119931}" type="presOf" srcId="{F450E151-6A6D-4168-89B5-DC687AE7FE2F}" destId="{C4B916B5-70DF-4B35-A799-6E339771833D}" srcOrd="0" destOrd="0" presId="urn:microsoft.com/office/officeart/2005/8/layout/vProcess5"/>
    <dgm:cxn modelId="{FEFD32DE-E526-4F91-A6AD-2E23E236D3F3}" srcId="{38C9474F-7C14-499D-BB9B-68DC95596136}" destId="{F26BAB1D-0F79-4793-8858-CC63C5804587}" srcOrd="2" destOrd="0" parTransId="{FB321C8F-3CC7-4DA9-BE03-0D995A656BD6}" sibTransId="{4968E0AD-533C-4E70-B98C-B191C8E954AC}"/>
    <dgm:cxn modelId="{58F262F1-3CCC-4025-9817-776A69AEBD97}" srcId="{38C9474F-7C14-499D-BB9B-68DC95596136}" destId="{42585AA6-6C83-4811-928B-0A39D3FDB740}" srcOrd="1" destOrd="0" parTransId="{BCDB5651-DD90-489C-929A-C38761A4B6BD}" sibTransId="{2994367B-1460-443E-97C4-09815310414C}"/>
    <dgm:cxn modelId="{85EB54F7-E992-4BBF-8A40-9B7CC9B2DD2C}" srcId="{24CC0A3B-6192-4A35-ACAB-822E1C894F6D}" destId="{5838D530-C5A2-46FD-8E13-364E11A81DA5}" srcOrd="1" destOrd="0" parTransId="{071DA85C-BE9C-4CAB-BB68-D55AB5F44A2A}" sibTransId="{0D55C7DE-2EBD-4B70-8986-A1C8CC38A402}"/>
    <dgm:cxn modelId="{E86BB0F8-AB3B-4534-B2FB-7A4D30B3944B}" type="presOf" srcId="{42585AA6-6C83-4811-928B-0A39D3FDB740}" destId="{0266EC5B-AA61-4BE0-9304-6B18FC8A067B}" srcOrd="1" destOrd="2" presId="urn:microsoft.com/office/officeart/2005/8/layout/vProcess5"/>
    <dgm:cxn modelId="{5658FBFF-CAB4-4235-B38C-7A8A901BD96E}" srcId="{24CC0A3B-6192-4A35-ACAB-822E1C894F6D}" destId="{F450E151-6A6D-4168-89B5-DC687AE7FE2F}" srcOrd="0" destOrd="0" parTransId="{BD068BB5-2D67-42B2-8E20-7B21A29EBA30}" sibTransId="{28218292-8C5D-414E-A8AA-84E31B11DBBD}"/>
    <dgm:cxn modelId="{6F4EA048-22B3-462D-ADE0-E8EEE0C8E6F7}" type="presParOf" srcId="{46FCEDE0-F4DD-4F4B-ADD4-6D5C701E60D0}" destId="{D0D3D59C-BADC-4A5A-A36A-3002F32AC78C}" srcOrd="0" destOrd="0" presId="urn:microsoft.com/office/officeart/2005/8/layout/vProcess5"/>
    <dgm:cxn modelId="{0F51D14B-6799-414B-9A5C-630E33313628}" type="presParOf" srcId="{46FCEDE0-F4DD-4F4B-ADD4-6D5C701E60D0}" destId="{C4B916B5-70DF-4B35-A799-6E339771833D}" srcOrd="1" destOrd="0" presId="urn:microsoft.com/office/officeart/2005/8/layout/vProcess5"/>
    <dgm:cxn modelId="{CB9F16E0-1576-4CEA-ACD8-F781284EFD11}" type="presParOf" srcId="{46FCEDE0-F4DD-4F4B-ADD4-6D5C701E60D0}" destId="{B3ABB7BF-CC90-4F66-B2F2-07A732A54C43}" srcOrd="2" destOrd="0" presId="urn:microsoft.com/office/officeart/2005/8/layout/vProcess5"/>
    <dgm:cxn modelId="{63599F6F-2280-4351-8CD1-4835521D2A9E}" type="presParOf" srcId="{46FCEDE0-F4DD-4F4B-ADD4-6D5C701E60D0}" destId="{6210A017-6273-4C95-B261-D26F4064650C}" srcOrd="3" destOrd="0" presId="urn:microsoft.com/office/officeart/2005/8/layout/vProcess5"/>
    <dgm:cxn modelId="{C8B3EB02-83E4-484E-A60C-A66B614D3717}" type="presParOf" srcId="{46FCEDE0-F4DD-4F4B-ADD4-6D5C701E60D0}" destId="{D0752648-37EB-46BE-8230-230CAF6404E8}" srcOrd="4" destOrd="0" presId="urn:microsoft.com/office/officeart/2005/8/layout/vProcess5"/>
    <dgm:cxn modelId="{CE9F0437-56DE-44F9-90B5-FB1160696DF5}" type="presParOf" srcId="{46FCEDE0-F4DD-4F4B-ADD4-6D5C701E60D0}" destId="{C47F0D77-6871-40B7-8C5D-3B18183D971B}" srcOrd="5" destOrd="0" presId="urn:microsoft.com/office/officeart/2005/8/layout/vProcess5"/>
    <dgm:cxn modelId="{935EC11E-D9A6-4B76-ACB8-A592DC54EDD5}" type="presParOf" srcId="{46FCEDE0-F4DD-4F4B-ADD4-6D5C701E60D0}" destId="{724A96B2-1142-4AB7-9772-61B36A3BAE0F}" srcOrd="6" destOrd="0" presId="urn:microsoft.com/office/officeart/2005/8/layout/vProcess5"/>
    <dgm:cxn modelId="{48C1D3DE-BD49-484A-A9D4-73CFED59A77D}" type="presParOf" srcId="{46FCEDE0-F4DD-4F4B-ADD4-6D5C701E60D0}" destId="{CD6A7EF1-818A-4EDA-B588-257E19C3D300}" srcOrd="7" destOrd="0" presId="urn:microsoft.com/office/officeart/2005/8/layout/vProcess5"/>
    <dgm:cxn modelId="{CD51C709-24CF-4C5C-95E9-2890F8162330}" type="presParOf" srcId="{46FCEDE0-F4DD-4F4B-ADD4-6D5C701E60D0}" destId="{0266EC5B-AA61-4BE0-9304-6B18FC8A067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0A2AF8-8551-435F-B1D9-736656E9948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BE"/>
        </a:p>
      </dgm:t>
    </dgm:pt>
    <dgm:pt modelId="{7F0F0A16-536E-4A9F-B486-1D6B38D5CE46}">
      <dgm:prSet custT="1"/>
      <dgm:spPr/>
      <dgm:t>
        <a:bodyPr/>
        <a:lstStyle/>
        <a:p>
          <a:r>
            <a:rPr lang="nl-BE" sz="1400"/>
            <a:t>Geen CA voor woningen die enkel voldoen aan de afwijkende normen</a:t>
          </a:r>
        </a:p>
      </dgm:t>
    </dgm:pt>
    <dgm:pt modelId="{D4D29E80-7319-400B-8B8E-ED974FC87ABC}" type="parTrans" cxnId="{45D75D67-BC7D-4E80-9E0D-EDF68EFDDCB3}">
      <dgm:prSet/>
      <dgm:spPr/>
      <dgm:t>
        <a:bodyPr/>
        <a:lstStyle/>
        <a:p>
          <a:endParaRPr lang="nl-BE" sz="2000"/>
        </a:p>
      </dgm:t>
    </dgm:pt>
    <dgm:pt modelId="{7589F040-BCA7-43CD-9098-D01A073F3528}" type="sibTrans" cxnId="{45D75D67-BC7D-4E80-9E0D-EDF68EFDDCB3}">
      <dgm:prSet/>
      <dgm:spPr/>
      <dgm:t>
        <a:bodyPr/>
        <a:lstStyle/>
        <a:p>
          <a:endParaRPr lang="nl-BE" sz="2000"/>
        </a:p>
      </dgm:t>
    </dgm:pt>
    <dgm:pt modelId="{CB43D0EC-7FFB-42E4-A815-D06A2D5989E6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Best altijd vertrekken van gewone normen</a:t>
          </a:r>
        </a:p>
      </dgm:t>
    </dgm:pt>
    <dgm:pt modelId="{0AC8A812-40F2-40FA-8CEA-2D71446178C8}" type="parTrans" cxnId="{3485558D-ADEE-4790-971C-56F606D88E8A}">
      <dgm:prSet/>
      <dgm:spPr/>
      <dgm:t>
        <a:bodyPr/>
        <a:lstStyle/>
        <a:p>
          <a:endParaRPr lang="nl-BE" sz="2000"/>
        </a:p>
      </dgm:t>
    </dgm:pt>
    <dgm:pt modelId="{57849C93-6638-4CA0-B699-678047E9BAA8}" type="sibTrans" cxnId="{3485558D-ADEE-4790-971C-56F606D88E8A}">
      <dgm:prSet/>
      <dgm:spPr/>
      <dgm:t>
        <a:bodyPr/>
        <a:lstStyle/>
        <a:p>
          <a:endParaRPr lang="nl-BE" sz="2000"/>
        </a:p>
      </dgm:t>
    </dgm:pt>
    <dgm:pt modelId="{2850B11E-1F2B-4410-874F-D5278C404DC0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CA afleveren als woning aan de gewone normen voldoet</a:t>
          </a:r>
        </a:p>
      </dgm:t>
    </dgm:pt>
    <dgm:pt modelId="{7DB885BF-E18C-40B4-B2BC-37847CD20559}" type="parTrans" cxnId="{ED7A33D2-FA09-4FEA-968B-65305CAA932D}">
      <dgm:prSet/>
      <dgm:spPr/>
      <dgm:t>
        <a:bodyPr/>
        <a:lstStyle/>
        <a:p>
          <a:endParaRPr lang="nl-BE" sz="2000"/>
        </a:p>
      </dgm:t>
    </dgm:pt>
    <dgm:pt modelId="{DEEFC8D7-8036-4698-8EEF-8CA35522818F}" type="sibTrans" cxnId="{ED7A33D2-FA09-4FEA-968B-65305CAA932D}">
      <dgm:prSet/>
      <dgm:spPr/>
      <dgm:t>
        <a:bodyPr/>
        <a:lstStyle/>
        <a:p>
          <a:endParaRPr lang="nl-BE" sz="2000"/>
        </a:p>
      </dgm:t>
    </dgm:pt>
    <dgm:pt modelId="{69B810E3-6A4A-4261-8158-503004271E4D}">
      <dgm:prSet custT="1"/>
      <dgm:spPr/>
      <dgm:t>
        <a:bodyPr/>
        <a:lstStyle/>
        <a:p>
          <a:r>
            <a:rPr lang="nl-BE" sz="1400"/>
            <a:t>Normale administratieve handhavingsprocedures niet geschikt</a:t>
          </a:r>
        </a:p>
      </dgm:t>
    </dgm:pt>
    <dgm:pt modelId="{EC1AA076-76D2-46E0-89EF-C6D360BB1205}" type="parTrans" cxnId="{58E7CD7B-B3BA-46A5-8F53-EF01DA537BBA}">
      <dgm:prSet/>
      <dgm:spPr/>
      <dgm:t>
        <a:bodyPr/>
        <a:lstStyle/>
        <a:p>
          <a:endParaRPr lang="nl-BE" sz="2000"/>
        </a:p>
      </dgm:t>
    </dgm:pt>
    <dgm:pt modelId="{3CD59ECA-9B0B-4BB9-8A95-31C4D9959763}" type="sibTrans" cxnId="{58E7CD7B-B3BA-46A5-8F53-EF01DA537BBA}">
      <dgm:prSet/>
      <dgm:spPr/>
      <dgm:t>
        <a:bodyPr/>
        <a:lstStyle/>
        <a:p>
          <a:endParaRPr lang="nl-BE" sz="2000"/>
        </a:p>
      </dgm:t>
    </dgm:pt>
    <dgm:pt modelId="{9A132A24-251A-4B51-AAFF-643A0683762D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Waarschuwingsprocedure</a:t>
          </a:r>
        </a:p>
      </dgm:t>
    </dgm:pt>
    <dgm:pt modelId="{FFB93782-F169-4269-8000-2F21B08E9EAC}" type="parTrans" cxnId="{1FB17AA3-B5F9-4880-B194-8495A4CDE8A2}">
      <dgm:prSet/>
      <dgm:spPr/>
      <dgm:t>
        <a:bodyPr/>
        <a:lstStyle/>
        <a:p>
          <a:endParaRPr lang="nl-BE" sz="2000"/>
        </a:p>
      </dgm:t>
    </dgm:pt>
    <dgm:pt modelId="{BDCF1B62-BB44-4D40-B6D1-DFD98ADB37E4}" type="sibTrans" cxnId="{1FB17AA3-B5F9-4880-B194-8495A4CDE8A2}">
      <dgm:prSet/>
      <dgm:spPr/>
      <dgm:t>
        <a:bodyPr/>
        <a:lstStyle/>
        <a:p>
          <a:endParaRPr lang="nl-BE" sz="2000"/>
        </a:p>
      </dgm:t>
    </dgm:pt>
    <dgm:pt modelId="{5A33BDD1-FBCC-46A2-B7E7-79B183BC5247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Procedure ongeschikt- en onbewoonbaarverklaring</a:t>
          </a:r>
        </a:p>
      </dgm:t>
    </dgm:pt>
    <dgm:pt modelId="{9CEE1DAA-0CF1-4383-9217-BFD64EC63E86}" type="parTrans" cxnId="{D2236C77-7FD1-44EE-A005-115AA8271AC0}">
      <dgm:prSet/>
      <dgm:spPr/>
      <dgm:t>
        <a:bodyPr/>
        <a:lstStyle/>
        <a:p>
          <a:endParaRPr lang="nl-BE" sz="2000"/>
        </a:p>
      </dgm:t>
    </dgm:pt>
    <dgm:pt modelId="{3E1BDF3D-F033-4A45-9FE5-CEFDC685C1DD}" type="sibTrans" cxnId="{D2236C77-7FD1-44EE-A005-115AA8271AC0}">
      <dgm:prSet/>
      <dgm:spPr/>
      <dgm:t>
        <a:bodyPr/>
        <a:lstStyle/>
        <a:p>
          <a:endParaRPr lang="nl-BE" sz="2000"/>
        </a:p>
      </dgm:t>
    </dgm:pt>
    <dgm:pt modelId="{0E157425-7741-4C6A-BF27-D52D2373FF00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Zijn gekoppeld aan CA </a:t>
          </a:r>
        </a:p>
      </dgm:t>
    </dgm:pt>
    <dgm:pt modelId="{2FACCD2D-4535-469A-B3DB-326B56B36E8E}" type="parTrans" cxnId="{BF13F6FB-83A9-494A-8099-6FCFBCDA88F7}">
      <dgm:prSet/>
      <dgm:spPr/>
      <dgm:t>
        <a:bodyPr/>
        <a:lstStyle/>
        <a:p>
          <a:endParaRPr lang="nl-BE" sz="2000"/>
        </a:p>
      </dgm:t>
    </dgm:pt>
    <dgm:pt modelId="{5F3E6BA1-24FA-425A-84DA-31696FCABA72}" type="sibTrans" cxnId="{BF13F6FB-83A9-494A-8099-6FCFBCDA88F7}">
      <dgm:prSet/>
      <dgm:spPr/>
      <dgm:t>
        <a:bodyPr/>
        <a:lstStyle/>
        <a:p>
          <a:endParaRPr lang="nl-BE" sz="2000"/>
        </a:p>
      </dgm:t>
    </dgm:pt>
    <dgm:pt modelId="{A1AF1E79-7A33-4048-96D1-5E545A3CF83C}">
      <dgm:prSet custT="1"/>
      <dgm:spPr/>
      <dgm:t>
        <a:bodyPr/>
        <a:lstStyle/>
        <a:p>
          <a:r>
            <a:rPr lang="nl-BE" sz="1400"/>
            <a:t>Best informerend, sensibiliserend en preventief werken</a:t>
          </a:r>
        </a:p>
      </dgm:t>
    </dgm:pt>
    <dgm:pt modelId="{32800907-BC1C-45BB-B30F-25CC3EF8BB06}" type="parTrans" cxnId="{15AECC01-0B48-4D57-857A-CE38D479E2D3}">
      <dgm:prSet/>
      <dgm:spPr/>
      <dgm:t>
        <a:bodyPr/>
        <a:lstStyle/>
        <a:p>
          <a:endParaRPr lang="nl-BE" sz="2000"/>
        </a:p>
      </dgm:t>
    </dgm:pt>
    <dgm:pt modelId="{C71E565C-C4AF-4945-9C15-B67FF6EEFB46}" type="sibTrans" cxnId="{15AECC01-0B48-4D57-857A-CE38D479E2D3}">
      <dgm:prSet/>
      <dgm:spPr/>
      <dgm:t>
        <a:bodyPr/>
        <a:lstStyle/>
        <a:p>
          <a:endParaRPr lang="nl-BE" sz="2000"/>
        </a:p>
      </dgm:t>
    </dgm:pt>
    <dgm:pt modelId="{FBD64E01-CCF4-424C-B7B4-4B29706311B9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Enkel veilige, gezonde en menswaardige (tijdelijke) woningen en niet-woongebouwen in aanbod opnemen</a:t>
          </a:r>
        </a:p>
      </dgm:t>
    </dgm:pt>
    <dgm:pt modelId="{1FD6CAC0-EA23-4A03-9F08-640B446EE4E5}" type="parTrans" cxnId="{4BA6C5F6-853A-4455-9FB2-DE48A8C9F937}">
      <dgm:prSet/>
      <dgm:spPr/>
      <dgm:t>
        <a:bodyPr/>
        <a:lstStyle/>
        <a:p>
          <a:endParaRPr lang="nl-BE" sz="2000"/>
        </a:p>
      </dgm:t>
    </dgm:pt>
    <dgm:pt modelId="{94C01F82-3C5B-4DD5-8D74-0EF81AD8AFAC}" type="sibTrans" cxnId="{4BA6C5F6-853A-4455-9FB2-DE48A8C9F937}">
      <dgm:prSet/>
      <dgm:spPr/>
      <dgm:t>
        <a:bodyPr/>
        <a:lstStyle/>
        <a:p>
          <a:endParaRPr lang="nl-BE" sz="2000"/>
        </a:p>
      </dgm:t>
    </dgm:pt>
    <dgm:pt modelId="{63133931-E7D8-473E-BDD4-26B5217E32E0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Aanbieder wijzen op problemen &amp; actief sensibiliseren</a:t>
          </a:r>
        </a:p>
      </dgm:t>
    </dgm:pt>
    <dgm:pt modelId="{254C4501-90CB-4355-9453-E0A00C53D924}" type="parTrans" cxnId="{986D4EC6-32A9-4AC0-B09B-F292C9BE4AE9}">
      <dgm:prSet/>
      <dgm:spPr/>
      <dgm:t>
        <a:bodyPr/>
        <a:lstStyle/>
        <a:p>
          <a:endParaRPr lang="nl-BE" sz="2000"/>
        </a:p>
      </dgm:t>
    </dgm:pt>
    <dgm:pt modelId="{BA916CDE-CF04-4936-818B-F74ACD7D4958}" type="sibTrans" cxnId="{986D4EC6-32A9-4AC0-B09B-F292C9BE4AE9}">
      <dgm:prSet/>
      <dgm:spPr/>
      <dgm:t>
        <a:bodyPr/>
        <a:lstStyle/>
        <a:p>
          <a:endParaRPr lang="nl-BE" sz="2000"/>
        </a:p>
      </dgm:t>
    </dgm:pt>
    <dgm:pt modelId="{0919E5FF-F88E-412A-9CE2-930CF7C8DD6F}">
      <dgm:prSet custT="1"/>
      <dgm:spPr/>
      <dgm:t>
        <a:bodyPr/>
        <a:lstStyle/>
        <a:p>
          <a:r>
            <a:rPr lang="nl-BE" sz="1400" dirty="0">
              <a:solidFill>
                <a:schemeClr val="bg1">
                  <a:lumMod val="50000"/>
                </a:schemeClr>
              </a:solidFill>
            </a:rPr>
            <a:t>WI inschakelen bij ernstige inbreuken </a:t>
          </a:r>
        </a:p>
      </dgm:t>
    </dgm:pt>
    <dgm:pt modelId="{C9D3EE19-A777-4EC7-997C-13CC168AFE25}" type="parTrans" cxnId="{AB7E712C-6D4F-4D8D-B295-40D2D770C0AA}">
      <dgm:prSet/>
      <dgm:spPr/>
      <dgm:t>
        <a:bodyPr/>
        <a:lstStyle/>
        <a:p>
          <a:endParaRPr lang="nl-BE" sz="2000"/>
        </a:p>
      </dgm:t>
    </dgm:pt>
    <dgm:pt modelId="{68522DBF-D070-42FC-90A9-E5BE0263E12A}" type="sibTrans" cxnId="{AB7E712C-6D4F-4D8D-B295-40D2D770C0AA}">
      <dgm:prSet/>
      <dgm:spPr/>
      <dgm:t>
        <a:bodyPr/>
        <a:lstStyle/>
        <a:p>
          <a:endParaRPr lang="nl-BE" sz="2000"/>
        </a:p>
      </dgm:t>
    </dgm:pt>
    <dgm:pt modelId="{A9F77D3B-135D-44D9-B5C9-3161F542C85B}" type="pres">
      <dgm:prSet presAssocID="{7C0A2AF8-8551-435F-B1D9-736656E99482}" presName="linear" presStyleCnt="0">
        <dgm:presLayoutVars>
          <dgm:dir/>
          <dgm:animLvl val="lvl"/>
          <dgm:resizeHandles val="exact"/>
        </dgm:presLayoutVars>
      </dgm:prSet>
      <dgm:spPr/>
    </dgm:pt>
    <dgm:pt modelId="{5E3B8877-B6C7-4A21-9770-33BF655A1830}" type="pres">
      <dgm:prSet presAssocID="{7F0F0A16-536E-4A9F-B486-1D6B38D5CE46}" presName="parentLin" presStyleCnt="0"/>
      <dgm:spPr/>
    </dgm:pt>
    <dgm:pt modelId="{BD0BAB87-631F-48D7-B3C0-B39B36505795}" type="pres">
      <dgm:prSet presAssocID="{7F0F0A16-536E-4A9F-B486-1D6B38D5CE46}" presName="parentLeftMargin" presStyleLbl="node1" presStyleIdx="0" presStyleCnt="3"/>
      <dgm:spPr/>
    </dgm:pt>
    <dgm:pt modelId="{D134B540-1320-4A74-BCE2-215EE008D499}" type="pres">
      <dgm:prSet presAssocID="{7F0F0A16-536E-4A9F-B486-1D6B38D5CE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1FB537-831E-4436-873B-776F5CB66219}" type="pres">
      <dgm:prSet presAssocID="{7F0F0A16-536E-4A9F-B486-1D6B38D5CE46}" presName="negativeSpace" presStyleCnt="0"/>
      <dgm:spPr/>
    </dgm:pt>
    <dgm:pt modelId="{966E70E7-B430-45FA-A3CD-882902A0436E}" type="pres">
      <dgm:prSet presAssocID="{7F0F0A16-536E-4A9F-B486-1D6B38D5CE46}" presName="childText" presStyleLbl="conFgAcc1" presStyleIdx="0" presStyleCnt="3">
        <dgm:presLayoutVars>
          <dgm:bulletEnabled val="1"/>
        </dgm:presLayoutVars>
      </dgm:prSet>
      <dgm:spPr/>
    </dgm:pt>
    <dgm:pt modelId="{EA71E0F7-10C6-4976-8A6C-9CD16A5AD70B}" type="pres">
      <dgm:prSet presAssocID="{7589F040-BCA7-43CD-9098-D01A073F3528}" presName="spaceBetweenRectangles" presStyleCnt="0"/>
      <dgm:spPr/>
    </dgm:pt>
    <dgm:pt modelId="{B3EFE8C5-FDC4-4F68-8B0C-44C27ACB9148}" type="pres">
      <dgm:prSet presAssocID="{69B810E3-6A4A-4261-8158-503004271E4D}" presName="parentLin" presStyleCnt="0"/>
      <dgm:spPr/>
    </dgm:pt>
    <dgm:pt modelId="{4FBFBCAC-9A8F-48DF-9FB9-498936246CF1}" type="pres">
      <dgm:prSet presAssocID="{69B810E3-6A4A-4261-8158-503004271E4D}" presName="parentLeftMargin" presStyleLbl="node1" presStyleIdx="0" presStyleCnt="3"/>
      <dgm:spPr/>
    </dgm:pt>
    <dgm:pt modelId="{E8747205-1245-4918-8CC9-46B21F080DFF}" type="pres">
      <dgm:prSet presAssocID="{69B810E3-6A4A-4261-8158-503004271E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AB47F4-5AD3-470B-AFDE-E32FDB59AD3E}" type="pres">
      <dgm:prSet presAssocID="{69B810E3-6A4A-4261-8158-503004271E4D}" presName="negativeSpace" presStyleCnt="0"/>
      <dgm:spPr/>
    </dgm:pt>
    <dgm:pt modelId="{1AE9A518-3857-4D87-9D8C-78BC5C6580AB}" type="pres">
      <dgm:prSet presAssocID="{69B810E3-6A4A-4261-8158-503004271E4D}" presName="childText" presStyleLbl="conFgAcc1" presStyleIdx="1" presStyleCnt="3">
        <dgm:presLayoutVars>
          <dgm:bulletEnabled val="1"/>
        </dgm:presLayoutVars>
      </dgm:prSet>
      <dgm:spPr/>
    </dgm:pt>
    <dgm:pt modelId="{414DA690-2B8E-4284-81ED-C4EB1FC9E035}" type="pres">
      <dgm:prSet presAssocID="{3CD59ECA-9B0B-4BB9-8A95-31C4D9959763}" presName="spaceBetweenRectangles" presStyleCnt="0"/>
      <dgm:spPr/>
    </dgm:pt>
    <dgm:pt modelId="{961D2C64-134C-41F6-ACB8-29707166FC80}" type="pres">
      <dgm:prSet presAssocID="{A1AF1E79-7A33-4048-96D1-5E545A3CF83C}" presName="parentLin" presStyleCnt="0"/>
      <dgm:spPr/>
    </dgm:pt>
    <dgm:pt modelId="{0CC2CA96-5BEF-4D69-826B-F327B9A78CE3}" type="pres">
      <dgm:prSet presAssocID="{A1AF1E79-7A33-4048-96D1-5E545A3CF83C}" presName="parentLeftMargin" presStyleLbl="node1" presStyleIdx="1" presStyleCnt="3"/>
      <dgm:spPr/>
    </dgm:pt>
    <dgm:pt modelId="{F0B82008-011E-487F-94AD-244E57960A6B}" type="pres">
      <dgm:prSet presAssocID="{A1AF1E79-7A33-4048-96D1-5E545A3CF83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9E8E1B-FAB3-481E-835A-3CA31271AEF7}" type="pres">
      <dgm:prSet presAssocID="{A1AF1E79-7A33-4048-96D1-5E545A3CF83C}" presName="negativeSpace" presStyleCnt="0"/>
      <dgm:spPr/>
    </dgm:pt>
    <dgm:pt modelId="{B401CA2E-042A-4528-8A08-E28BE018471A}" type="pres">
      <dgm:prSet presAssocID="{A1AF1E79-7A33-4048-96D1-5E545A3CF8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AECC01-0B48-4D57-857A-CE38D479E2D3}" srcId="{7C0A2AF8-8551-435F-B1D9-736656E99482}" destId="{A1AF1E79-7A33-4048-96D1-5E545A3CF83C}" srcOrd="2" destOrd="0" parTransId="{32800907-BC1C-45BB-B30F-25CC3EF8BB06}" sibTransId="{C71E565C-C4AF-4945-9C15-B67FF6EEFB46}"/>
    <dgm:cxn modelId="{A4015C0B-1E05-401E-BA5B-61322AFAA7B3}" type="presOf" srcId="{7C0A2AF8-8551-435F-B1D9-736656E99482}" destId="{A9F77D3B-135D-44D9-B5C9-3161F542C85B}" srcOrd="0" destOrd="0" presId="urn:microsoft.com/office/officeart/2005/8/layout/list1"/>
    <dgm:cxn modelId="{41DF3F12-945A-48B7-A4FA-7E4ACE5E97E8}" type="presOf" srcId="{7F0F0A16-536E-4A9F-B486-1D6B38D5CE46}" destId="{D134B540-1320-4A74-BCE2-215EE008D499}" srcOrd="1" destOrd="0" presId="urn:microsoft.com/office/officeart/2005/8/layout/list1"/>
    <dgm:cxn modelId="{AB7E712C-6D4F-4D8D-B295-40D2D770C0AA}" srcId="{A1AF1E79-7A33-4048-96D1-5E545A3CF83C}" destId="{0919E5FF-F88E-412A-9CE2-930CF7C8DD6F}" srcOrd="2" destOrd="0" parTransId="{C9D3EE19-A777-4EC7-997C-13CC168AFE25}" sibTransId="{68522DBF-D070-42FC-90A9-E5BE0263E12A}"/>
    <dgm:cxn modelId="{102F5F2F-E0D6-4F0C-98D7-A4901A354D18}" type="presOf" srcId="{0E157425-7741-4C6A-BF27-D52D2373FF00}" destId="{1AE9A518-3857-4D87-9D8C-78BC5C6580AB}" srcOrd="0" destOrd="2" presId="urn:microsoft.com/office/officeart/2005/8/layout/list1"/>
    <dgm:cxn modelId="{4A6E3E35-497E-4A9A-9A9E-4113B63696CE}" type="presOf" srcId="{5A33BDD1-FBCC-46A2-B7E7-79B183BC5247}" destId="{1AE9A518-3857-4D87-9D8C-78BC5C6580AB}" srcOrd="0" destOrd="1" presId="urn:microsoft.com/office/officeart/2005/8/layout/list1"/>
    <dgm:cxn modelId="{54808137-35C3-44D2-AD39-2EE3FD0BE353}" type="presOf" srcId="{9A132A24-251A-4B51-AAFF-643A0683762D}" destId="{1AE9A518-3857-4D87-9D8C-78BC5C6580AB}" srcOrd="0" destOrd="0" presId="urn:microsoft.com/office/officeart/2005/8/layout/list1"/>
    <dgm:cxn modelId="{4BF8BE62-B791-4D82-92E1-8D9228AD4562}" type="presOf" srcId="{A1AF1E79-7A33-4048-96D1-5E545A3CF83C}" destId="{F0B82008-011E-487F-94AD-244E57960A6B}" srcOrd="1" destOrd="0" presId="urn:microsoft.com/office/officeart/2005/8/layout/list1"/>
    <dgm:cxn modelId="{EE9FFF42-2F1B-49B6-B15F-CEEBFA9BEEB7}" type="presOf" srcId="{63133931-E7D8-473E-BDD4-26B5217E32E0}" destId="{B401CA2E-042A-4528-8A08-E28BE018471A}" srcOrd="0" destOrd="1" presId="urn:microsoft.com/office/officeart/2005/8/layout/list1"/>
    <dgm:cxn modelId="{45D75D67-BC7D-4E80-9E0D-EDF68EFDDCB3}" srcId="{7C0A2AF8-8551-435F-B1D9-736656E99482}" destId="{7F0F0A16-536E-4A9F-B486-1D6B38D5CE46}" srcOrd="0" destOrd="0" parTransId="{D4D29E80-7319-400B-8B8E-ED974FC87ABC}" sibTransId="{7589F040-BCA7-43CD-9098-D01A073F3528}"/>
    <dgm:cxn modelId="{1BFE9A4B-010D-4CBF-AB4C-FF7D42E44432}" type="presOf" srcId="{2850B11E-1F2B-4410-874F-D5278C404DC0}" destId="{966E70E7-B430-45FA-A3CD-882902A0436E}" srcOrd="0" destOrd="1" presId="urn:microsoft.com/office/officeart/2005/8/layout/list1"/>
    <dgm:cxn modelId="{C845FB4D-52F6-47C6-A89E-B15B3BA0E264}" type="presOf" srcId="{69B810E3-6A4A-4261-8158-503004271E4D}" destId="{E8747205-1245-4918-8CC9-46B21F080DFF}" srcOrd="1" destOrd="0" presId="urn:microsoft.com/office/officeart/2005/8/layout/list1"/>
    <dgm:cxn modelId="{D2236C77-7FD1-44EE-A005-115AA8271AC0}" srcId="{69B810E3-6A4A-4261-8158-503004271E4D}" destId="{5A33BDD1-FBCC-46A2-B7E7-79B183BC5247}" srcOrd="1" destOrd="0" parTransId="{9CEE1DAA-0CF1-4383-9217-BFD64EC63E86}" sibTransId="{3E1BDF3D-F033-4A45-9FE5-CEFDC685C1DD}"/>
    <dgm:cxn modelId="{58E7CD7B-B3BA-46A5-8F53-EF01DA537BBA}" srcId="{7C0A2AF8-8551-435F-B1D9-736656E99482}" destId="{69B810E3-6A4A-4261-8158-503004271E4D}" srcOrd="1" destOrd="0" parTransId="{EC1AA076-76D2-46E0-89EF-C6D360BB1205}" sibTransId="{3CD59ECA-9B0B-4BB9-8A95-31C4D9959763}"/>
    <dgm:cxn modelId="{2DD10E84-3FEA-49A9-A9A9-A4667EF02D5E}" type="presOf" srcId="{A1AF1E79-7A33-4048-96D1-5E545A3CF83C}" destId="{0CC2CA96-5BEF-4D69-826B-F327B9A78CE3}" srcOrd="0" destOrd="0" presId="urn:microsoft.com/office/officeart/2005/8/layout/list1"/>
    <dgm:cxn modelId="{3485558D-ADEE-4790-971C-56F606D88E8A}" srcId="{7F0F0A16-536E-4A9F-B486-1D6B38D5CE46}" destId="{CB43D0EC-7FFB-42E4-A815-D06A2D5989E6}" srcOrd="0" destOrd="0" parTransId="{0AC8A812-40F2-40FA-8CEA-2D71446178C8}" sibTransId="{57849C93-6638-4CA0-B699-678047E9BAA8}"/>
    <dgm:cxn modelId="{F121A28F-78D7-47F5-955C-49ABF95C0CA8}" type="presOf" srcId="{0919E5FF-F88E-412A-9CE2-930CF7C8DD6F}" destId="{B401CA2E-042A-4528-8A08-E28BE018471A}" srcOrd="0" destOrd="2" presId="urn:microsoft.com/office/officeart/2005/8/layout/list1"/>
    <dgm:cxn modelId="{42F70E97-8DAF-447B-A4B8-30569A1F891C}" type="presOf" srcId="{69B810E3-6A4A-4261-8158-503004271E4D}" destId="{4FBFBCAC-9A8F-48DF-9FB9-498936246CF1}" srcOrd="0" destOrd="0" presId="urn:microsoft.com/office/officeart/2005/8/layout/list1"/>
    <dgm:cxn modelId="{1FB17AA3-B5F9-4880-B194-8495A4CDE8A2}" srcId="{69B810E3-6A4A-4261-8158-503004271E4D}" destId="{9A132A24-251A-4B51-AAFF-643A0683762D}" srcOrd="0" destOrd="0" parTransId="{FFB93782-F169-4269-8000-2F21B08E9EAC}" sibTransId="{BDCF1B62-BB44-4D40-B6D1-DFD98ADB37E4}"/>
    <dgm:cxn modelId="{02A647A5-E7A0-4ED4-9375-F91552970FAB}" type="presOf" srcId="{7F0F0A16-536E-4A9F-B486-1D6B38D5CE46}" destId="{BD0BAB87-631F-48D7-B3C0-B39B36505795}" srcOrd="0" destOrd="0" presId="urn:microsoft.com/office/officeart/2005/8/layout/list1"/>
    <dgm:cxn modelId="{986D4EC6-32A9-4AC0-B09B-F292C9BE4AE9}" srcId="{A1AF1E79-7A33-4048-96D1-5E545A3CF83C}" destId="{63133931-E7D8-473E-BDD4-26B5217E32E0}" srcOrd="1" destOrd="0" parTransId="{254C4501-90CB-4355-9453-E0A00C53D924}" sibTransId="{BA916CDE-CF04-4936-818B-F74ACD7D4958}"/>
    <dgm:cxn modelId="{21927AD1-DE74-4398-B344-19A1296164C8}" type="presOf" srcId="{FBD64E01-CCF4-424C-B7B4-4B29706311B9}" destId="{B401CA2E-042A-4528-8A08-E28BE018471A}" srcOrd="0" destOrd="0" presId="urn:microsoft.com/office/officeart/2005/8/layout/list1"/>
    <dgm:cxn modelId="{ED7A33D2-FA09-4FEA-968B-65305CAA932D}" srcId="{7F0F0A16-536E-4A9F-B486-1D6B38D5CE46}" destId="{2850B11E-1F2B-4410-874F-D5278C404DC0}" srcOrd="1" destOrd="0" parTransId="{7DB885BF-E18C-40B4-B2BC-37847CD20559}" sibTransId="{DEEFC8D7-8036-4698-8EEF-8CA35522818F}"/>
    <dgm:cxn modelId="{B6F3B0DC-C7DA-464C-AF50-48A18B74DA27}" type="presOf" srcId="{CB43D0EC-7FFB-42E4-A815-D06A2D5989E6}" destId="{966E70E7-B430-45FA-A3CD-882902A0436E}" srcOrd="0" destOrd="0" presId="urn:microsoft.com/office/officeart/2005/8/layout/list1"/>
    <dgm:cxn modelId="{4BA6C5F6-853A-4455-9FB2-DE48A8C9F937}" srcId="{A1AF1E79-7A33-4048-96D1-5E545A3CF83C}" destId="{FBD64E01-CCF4-424C-B7B4-4B29706311B9}" srcOrd="0" destOrd="0" parTransId="{1FD6CAC0-EA23-4A03-9F08-640B446EE4E5}" sibTransId="{94C01F82-3C5B-4DD5-8D74-0EF81AD8AFAC}"/>
    <dgm:cxn modelId="{BF13F6FB-83A9-494A-8099-6FCFBCDA88F7}" srcId="{69B810E3-6A4A-4261-8158-503004271E4D}" destId="{0E157425-7741-4C6A-BF27-D52D2373FF00}" srcOrd="2" destOrd="0" parTransId="{2FACCD2D-4535-469A-B3DB-326B56B36E8E}" sibTransId="{5F3E6BA1-24FA-425A-84DA-31696FCABA72}"/>
    <dgm:cxn modelId="{990F9FBA-301C-4F60-AD7E-7BCF3B4C446D}" type="presParOf" srcId="{A9F77D3B-135D-44D9-B5C9-3161F542C85B}" destId="{5E3B8877-B6C7-4A21-9770-33BF655A1830}" srcOrd="0" destOrd="0" presId="urn:microsoft.com/office/officeart/2005/8/layout/list1"/>
    <dgm:cxn modelId="{A852AC75-2173-4274-AFD1-ACE924C48649}" type="presParOf" srcId="{5E3B8877-B6C7-4A21-9770-33BF655A1830}" destId="{BD0BAB87-631F-48D7-B3C0-B39B36505795}" srcOrd="0" destOrd="0" presId="urn:microsoft.com/office/officeart/2005/8/layout/list1"/>
    <dgm:cxn modelId="{B50AC276-33C1-4DDE-A4CB-48CFF57DE891}" type="presParOf" srcId="{5E3B8877-B6C7-4A21-9770-33BF655A1830}" destId="{D134B540-1320-4A74-BCE2-215EE008D499}" srcOrd="1" destOrd="0" presId="urn:microsoft.com/office/officeart/2005/8/layout/list1"/>
    <dgm:cxn modelId="{87238AE1-71FB-4198-9B04-ABF895E592A5}" type="presParOf" srcId="{A9F77D3B-135D-44D9-B5C9-3161F542C85B}" destId="{391FB537-831E-4436-873B-776F5CB66219}" srcOrd="1" destOrd="0" presId="urn:microsoft.com/office/officeart/2005/8/layout/list1"/>
    <dgm:cxn modelId="{D85C2F0C-124C-4F03-8066-F9F824F1A183}" type="presParOf" srcId="{A9F77D3B-135D-44D9-B5C9-3161F542C85B}" destId="{966E70E7-B430-45FA-A3CD-882902A0436E}" srcOrd="2" destOrd="0" presId="urn:microsoft.com/office/officeart/2005/8/layout/list1"/>
    <dgm:cxn modelId="{C1D25875-BDCB-488F-84AE-D54F265D2A46}" type="presParOf" srcId="{A9F77D3B-135D-44D9-B5C9-3161F542C85B}" destId="{EA71E0F7-10C6-4976-8A6C-9CD16A5AD70B}" srcOrd="3" destOrd="0" presId="urn:microsoft.com/office/officeart/2005/8/layout/list1"/>
    <dgm:cxn modelId="{B1DE381B-E719-4491-8495-E8479C2631D7}" type="presParOf" srcId="{A9F77D3B-135D-44D9-B5C9-3161F542C85B}" destId="{B3EFE8C5-FDC4-4F68-8B0C-44C27ACB9148}" srcOrd="4" destOrd="0" presId="urn:microsoft.com/office/officeart/2005/8/layout/list1"/>
    <dgm:cxn modelId="{69832C4D-B346-4753-A292-6F2D58DD7A23}" type="presParOf" srcId="{B3EFE8C5-FDC4-4F68-8B0C-44C27ACB9148}" destId="{4FBFBCAC-9A8F-48DF-9FB9-498936246CF1}" srcOrd="0" destOrd="0" presId="urn:microsoft.com/office/officeart/2005/8/layout/list1"/>
    <dgm:cxn modelId="{45BC51FB-657A-458F-9072-157492EB58C3}" type="presParOf" srcId="{B3EFE8C5-FDC4-4F68-8B0C-44C27ACB9148}" destId="{E8747205-1245-4918-8CC9-46B21F080DFF}" srcOrd="1" destOrd="0" presId="urn:microsoft.com/office/officeart/2005/8/layout/list1"/>
    <dgm:cxn modelId="{B71475C0-8F20-45E8-A0A6-954513AA9BF1}" type="presParOf" srcId="{A9F77D3B-135D-44D9-B5C9-3161F542C85B}" destId="{E0AB47F4-5AD3-470B-AFDE-E32FDB59AD3E}" srcOrd="5" destOrd="0" presId="urn:microsoft.com/office/officeart/2005/8/layout/list1"/>
    <dgm:cxn modelId="{563D0EE0-104C-4251-9BB1-6A675A8E1E31}" type="presParOf" srcId="{A9F77D3B-135D-44D9-B5C9-3161F542C85B}" destId="{1AE9A518-3857-4D87-9D8C-78BC5C6580AB}" srcOrd="6" destOrd="0" presId="urn:microsoft.com/office/officeart/2005/8/layout/list1"/>
    <dgm:cxn modelId="{A7125E19-3E0E-4A7E-BB6E-3C0A4AAFFF5F}" type="presParOf" srcId="{A9F77D3B-135D-44D9-B5C9-3161F542C85B}" destId="{414DA690-2B8E-4284-81ED-C4EB1FC9E035}" srcOrd="7" destOrd="0" presId="urn:microsoft.com/office/officeart/2005/8/layout/list1"/>
    <dgm:cxn modelId="{F656E5FA-5F0F-445D-9F2F-822C47CD6DBC}" type="presParOf" srcId="{A9F77D3B-135D-44D9-B5C9-3161F542C85B}" destId="{961D2C64-134C-41F6-ACB8-29707166FC80}" srcOrd="8" destOrd="0" presId="urn:microsoft.com/office/officeart/2005/8/layout/list1"/>
    <dgm:cxn modelId="{344DCD88-AF91-4B4D-83FE-E4793F55FF31}" type="presParOf" srcId="{961D2C64-134C-41F6-ACB8-29707166FC80}" destId="{0CC2CA96-5BEF-4D69-826B-F327B9A78CE3}" srcOrd="0" destOrd="0" presId="urn:microsoft.com/office/officeart/2005/8/layout/list1"/>
    <dgm:cxn modelId="{6902138E-1D52-4767-8A63-A19D34C257CC}" type="presParOf" srcId="{961D2C64-134C-41F6-ACB8-29707166FC80}" destId="{F0B82008-011E-487F-94AD-244E57960A6B}" srcOrd="1" destOrd="0" presId="urn:microsoft.com/office/officeart/2005/8/layout/list1"/>
    <dgm:cxn modelId="{F2954283-16B3-4FE0-A909-1B438E2938BE}" type="presParOf" srcId="{A9F77D3B-135D-44D9-B5C9-3161F542C85B}" destId="{309E8E1B-FAB3-481E-835A-3CA31271AEF7}" srcOrd="9" destOrd="0" presId="urn:microsoft.com/office/officeart/2005/8/layout/list1"/>
    <dgm:cxn modelId="{50B96F1C-C360-455B-8405-D3BBB180F764}" type="presParOf" srcId="{A9F77D3B-135D-44D9-B5C9-3161F542C85B}" destId="{B401CA2E-042A-4528-8A08-E28BE01847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CC0A3B-6192-4A35-ACAB-822E1C894F6D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nl-BE"/>
        </a:p>
      </dgm:t>
    </dgm:pt>
    <dgm:pt modelId="{F450E151-6A6D-4168-89B5-DC687AE7FE2F}">
      <dgm:prSet custT="1"/>
      <dgm:spPr/>
      <dgm:t>
        <a:bodyPr/>
        <a:lstStyle/>
        <a:p>
          <a:r>
            <a:rPr lang="nl-BE" sz="1600" dirty="0">
              <a:solidFill>
                <a:schemeClr val="bg1">
                  <a:lumMod val="50000"/>
                </a:schemeClr>
              </a:solidFill>
            </a:rPr>
            <a:t>Gemeentelijk woningkwaliteitsreglement tijdelijk aanpassen zonder goedkeuring minister</a:t>
          </a:r>
        </a:p>
      </dgm:t>
    </dgm:pt>
    <dgm:pt modelId="{BD068BB5-2D67-42B2-8E20-7B21A29EBA30}" type="parTrans" cxnId="{5658FBFF-CAB4-4235-B38C-7A8A901BD96E}">
      <dgm:prSet/>
      <dgm:spPr/>
      <dgm:t>
        <a:bodyPr/>
        <a:lstStyle/>
        <a:p>
          <a:endParaRPr lang="nl-BE" sz="1800">
            <a:solidFill>
              <a:schemeClr val="bg1">
                <a:lumMod val="50000"/>
              </a:schemeClr>
            </a:solidFill>
          </a:endParaRPr>
        </a:p>
      </dgm:t>
    </dgm:pt>
    <dgm:pt modelId="{28218292-8C5D-414E-A8AA-84E31B11DBBD}" type="sibTrans" cxnId="{5658FBFF-CAB4-4235-B38C-7A8A901BD96E}">
      <dgm:prSet/>
      <dgm:spPr/>
      <dgm:t>
        <a:bodyPr/>
        <a:lstStyle/>
        <a:p>
          <a:endParaRPr lang="nl-BE" sz="1800">
            <a:solidFill>
              <a:schemeClr val="bg1">
                <a:lumMod val="50000"/>
              </a:schemeClr>
            </a:solidFill>
          </a:endParaRPr>
        </a:p>
      </dgm:t>
    </dgm:pt>
    <dgm:pt modelId="{8922933D-4558-465D-8179-3F3B934165ED}">
      <dgm:prSet custT="1"/>
      <dgm:spPr/>
      <dgm:t>
        <a:bodyPr/>
        <a:lstStyle/>
        <a:p>
          <a:r>
            <a:rPr lang="nl-BE" sz="1600" dirty="0">
              <a:solidFill>
                <a:schemeClr val="bg1">
                  <a:lumMod val="50000"/>
                </a:schemeClr>
              </a:solidFill>
            </a:rPr>
            <a:t>Toepassen artikel 135 Nieuwe Gemeentewet</a:t>
          </a:r>
        </a:p>
      </dgm:t>
    </dgm:pt>
    <dgm:pt modelId="{02EC0843-2D1E-4763-B15C-B72EE94F2342}" type="parTrans" cxnId="{9DA657D7-8D8B-4C7F-BBB0-E7362308BA53}">
      <dgm:prSet/>
      <dgm:spPr/>
      <dgm:t>
        <a:bodyPr/>
        <a:lstStyle/>
        <a:p>
          <a:endParaRPr lang="nl-BE" sz="1800">
            <a:solidFill>
              <a:schemeClr val="bg1">
                <a:lumMod val="50000"/>
              </a:schemeClr>
            </a:solidFill>
          </a:endParaRPr>
        </a:p>
      </dgm:t>
    </dgm:pt>
    <dgm:pt modelId="{D19ABF02-FEA4-4B0F-B2DC-AF744B391503}" type="sibTrans" cxnId="{9DA657D7-8D8B-4C7F-BBB0-E7362308BA53}">
      <dgm:prSet/>
      <dgm:spPr/>
      <dgm:t>
        <a:bodyPr/>
        <a:lstStyle/>
        <a:p>
          <a:endParaRPr lang="nl-BE" sz="1800">
            <a:solidFill>
              <a:schemeClr val="bg1">
                <a:lumMod val="50000"/>
              </a:schemeClr>
            </a:solidFill>
          </a:endParaRPr>
        </a:p>
      </dgm:t>
    </dgm:pt>
    <dgm:pt modelId="{7ED688AD-8AED-4328-9D23-600F5ADBCCF1}">
      <dgm:prSet custT="1"/>
      <dgm:spPr/>
      <dgm:t>
        <a:bodyPr/>
        <a:lstStyle/>
        <a:p>
          <a:r>
            <a:rPr lang="nl-BE" sz="1600" dirty="0">
              <a:solidFill>
                <a:schemeClr val="bg1">
                  <a:lumMod val="50000"/>
                </a:schemeClr>
              </a:solidFill>
            </a:rPr>
            <a:t>IGS inschakelen voor conformiteitsonderzoek / screening</a:t>
          </a:r>
        </a:p>
      </dgm:t>
    </dgm:pt>
    <dgm:pt modelId="{B2676AE4-A7BE-4CC0-9823-3CD572162868}" type="parTrans" cxnId="{A44D5E11-A401-4755-9269-F2F48EA7DECB}">
      <dgm:prSet/>
      <dgm:spPr/>
      <dgm:t>
        <a:bodyPr/>
        <a:lstStyle/>
        <a:p>
          <a:endParaRPr lang="nl-BE" sz="1800">
            <a:solidFill>
              <a:schemeClr val="bg1">
                <a:lumMod val="50000"/>
              </a:schemeClr>
            </a:solidFill>
          </a:endParaRPr>
        </a:p>
      </dgm:t>
    </dgm:pt>
    <dgm:pt modelId="{39CE9796-81C5-4FEC-A054-90F63F9244BC}" type="sibTrans" cxnId="{A44D5E11-A401-4755-9269-F2F48EA7DECB}">
      <dgm:prSet/>
      <dgm:spPr/>
      <dgm:t>
        <a:bodyPr/>
        <a:lstStyle/>
        <a:p>
          <a:endParaRPr lang="nl-BE" sz="1800">
            <a:solidFill>
              <a:schemeClr val="bg1">
                <a:lumMod val="50000"/>
              </a:schemeClr>
            </a:solidFill>
          </a:endParaRPr>
        </a:p>
      </dgm:t>
    </dgm:pt>
    <dgm:pt modelId="{D8D29147-1042-4D8C-A092-A30EE7621A52}" type="pres">
      <dgm:prSet presAssocID="{24CC0A3B-6192-4A35-ACAB-822E1C894F6D}" presName="linear" presStyleCnt="0">
        <dgm:presLayoutVars>
          <dgm:dir/>
          <dgm:animLvl val="lvl"/>
          <dgm:resizeHandles val="exact"/>
        </dgm:presLayoutVars>
      </dgm:prSet>
      <dgm:spPr/>
    </dgm:pt>
    <dgm:pt modelId="{5DA3413A-E12C-42E2-B88E-ACF61CB29745}" type="pres">
      <dgm:prSet presAssocID="{7ED688AD-8AED-4328-9D23-600F5ADBCCF1}" presName="parentLin" presStyleCnt="0"/>
      <dgm:spPr/>
    </dgm:pt>
    <dgm:pt modelId="{118878E5-C6AE-47DA-80F0-69E837C452F4}" type="pres">
      <dgm:prSet presAssocID="{7ED688AD-8AED-4328-9D23-600F5ADBCCF1}" presName="parentLeftMargin" presStyleLbl="node1" presStyleIdx="0" presStyleCnt="3"/>
      <dgm:spPr/>
    </dgm:pt>
    <dgm:pt modelId="{E0877383-F7F5-4055-9BFD-4C00B3E3427B}" type="pres">
      <dgm:prSet presAssocID="{7ED688AD-8AED-4328-9D23-600F5ADBCC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D42C22-7A57-44F7-B63E-5844A3CEDE71}" type="pres">
      <dgm:prSet presAssocID="{7ED688AD-8AED-4328-9D23-600F5ADBCCF1}" presName="negativeSpace" presStyleCnt="0"/>
      <dgm:spPr/>
    </dgm:pt>
    <dgm:pt modelId="{10A25E20-087C-4E6B-BA94-377D1DEAD82C}" type="pres">
      <dgm:prSet presAssocID="{7ED688AD-8AED-4328-9D23-600F5ADBCCF1}" presName="childText" presStyleLbl="conFgAcc1" presStyleIdx="0" presStyleCnt="3">
        <dgm:presLayoutVars>
          <dgm:bulletEnabled val="1"/>
        </dgm:presLayoutVars>
      </dgm:prSet>
      <dgm:spPr/>
    </dgm:pt>
    <dgm:pt modelId="{F384D2CE-4F85-415D-B5AD-4B139146BCBC}" type="pres">
      <dgm:prSet presAssocID="{39CE9796-81C5-4FEC-A054-90F63F9244BC}" presName="spaceBetweenRectangles" presStyleCnt="0"/>
      <dgm:spPr/>
    </dgm:pt>
    <dgm:pt modelId="{C48B0EBB-755A-4487-8314-0338212F80B2}" type="pres">
      <dgm:prSet presAssocID="{F450E151-6A6D-4168-89B5-DC687AE7FE2F}" presName="parentLin" presStyleCnt="0"/>
      <dgm:spPr/>
    </dgm:pt>
    <dgm:pt modelId="{91BE6283-233F-48F6-BF12-8BF859B63FAC}" type="pres">
      <dgm:prSet presAssocID="{F450E151-6A6D-4168-89B5-DC687AE7FE2F}" presName="parentLeftMargin" presStyleLbl="node1" presStyleIdx="0" presStyleCnt="3"/>
      <dgm:spPr/>
    </dgm:pt>
    <dgm:pt modelId="{B03CE7CE-DC73-43C5-AE53-CD6AC854A7D7}" type="pres">
      <dgm:prSet presAssocID="{F450E151-6A6D-4168-89B5-DC687AE7FE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CBD5E6-E9C3-4A7F-8B01-5A67063E1567}" type="pres">
      <dgm:prSet presAssocID="{F450E151-6A6D-4168-89B5-DC687AE7FE2F}" presName="negativeSpace" presStyleCnt="0"/>
      <dgm:spPr/>
    </dgm:pt>
    <dgm:pt modelId="{89ACA57A-FF2A-4298-931A-5C32FB1F0389}" type="pres">
      <dgm:prSet presAssocID="{F450E151-6A6D-4168-89B5-DC687AE7FE2F}" presName="childText" presStyleLbl="conFgAcc1" presStyleIdx="1" presStyleCnt="3">
        <dgm:presLayoutVars>
          <dgm:bulletEnabled val="1"/>
        </dgm:presLayoutVars>
      </dgm:prSet>
      <dgm:spPr/>
    </dgm:pt>
    <dgm:pt modelId="{1EDAFCE4-416D-4B53-A055-77C58940BF09}" type="pres">
      <dgm:prSet presAssocID="{28218292-8C5D-414E-A8AA-84E31B11DBBD}" presName="spaceBetweenRectangles" presStyleCnt="0"/>
      <dgm:spPr/>
    </dgm:pt>
    <dgm:pt modelId="{73619378-7F44-40B3-8473-065F0F8C72CC}" type="pres">
      <dgm:prSet presAssocID="{8922933D-4558-465D-8179-3F3B934165ED}" presName="parentLin" presStyleCnt="0"/>
      <dgm:spPr/>
    </dgm:pt>
    <dgm:pt modelId="{191BCC04-B1D9-4D4A-B85D-B32A23B1A297}" type="pres">
      <dgm:prSet presAssocID="{8922933D-4558-465D-8179-3F3B934165ED}" presName="parentLeftMargin" presStyleLbl="node1" presStyleIdx="1" presStyleCnt="3"/>
      <dgm:spPr/>
    </dgm:pt>
    <dgm:pt modelId="{316C957D-44A8-4D6A-A67F-BFCC51741727}" type="pres">
      <dgm:prSet presAssocID="{8922933D-4558-465D-8179-3F3B934165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B830B23-7925-45A1-A637-FA183E6CF5FF}" type="pres">
      <dgm:prSet presAssocID="{8922933D-4558-465D-8179-3F3B934165ED}" presName="negativeSpace" presStyleCnt="0"/>
      <dgm:spPr/>
    </dgm:pt>
    <dgm:pt modelId="{EAD2B6FB-8D90-4ADA-8FC9-6F18E8806E1F}" type="pres">
      <dgm:prSet presAssocID="{8922933D-4558-465D-8179-3F3B934165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44D5E11-A401-4755-9269-F2F48EA7DECB}" srcId="{24CC0A3B-6192-4A35-ACAB-822E1C894F6D}" destId="{7ED688AD-8AED-4328-9D23-600F5ADBCCF1}" srcOrd="0" destOrd="0" parTransId="{B2676AE4-A7BE-4CC0-9823-3CD572162868}" sibTransId="{39CE9796-81C5-4FEC-A054-90F63F9244BC}"/>
    <dgm:cxn modelId="{17D96A14-9F13-4F96-9006-D7F46A14C09A}" type="presOf" srcId="{24CC0A3B-6192-4A35-ACAB-822E1C894F6D}" destId="{D8D29147-1042-4D8C-A092-A30EE7621A52}" srcOrd="0" destOrd="0" presId="urn:microsoft.com/office/officeart/2005/8/layout/list1"/>
    <dgm:cxn modelId="{F636A32C-5FD8-422A-8715-DFB25882BA98}" type="presOf" srcId="{8922933D-4558-465D-8179-3F3B934165ED}" destId="{316C957D-44A8-4D6A-A67F-BFCC51741727}" srcOrd="1" destOrd="0" presId="urn:microsoft.com/office/officeart/2005/8/layout/list1"/>
    <dgm:cxn modelId="{D73C5C49-4FCC-420B-805B-7458F66B42F5}" type="presOf" srcId="{8922933D-4558-465D-8179-3F3B934165ED}" destId="{191BCC04-B1D9-4D4A-B85D-B32A23B1A297}" srcOrd="0" destOrd="0" presId="urn:microsoft.com/office/officeart/2005/8/layout/list1"/>
    <dgm:cxn modelId="{29BD4153-13AB-4433-8600-D1F42CC9778C}" type="presOf" srcId="{7ED688AD-8AED-4328-9D23-600F5ADBCCF1}" destId="{E0877383-F7F5-4055-9BFD-4C00B3E3427B}" srcOrd="1" destOrd="0" presId="urn:microsoft.com/office/officeart/2005/8/layout/list1"/>
    <dgm:cxn modelId="{BACADDD6-9D34-422B-AB49-3392624C1CEB}" type="presOf" srcId="{F450E151-6A6D-4168-89B5-DC687AE7FE2F}" destId="{91BE6283-233F-48F6-BF12-8BF859B63FAC}" srcOrd="0" destOrd="0" presId="urn:microsoft.com/office/officeart/2005/8/layout/list1"/>
    <dgm:cxn modelId="{9DA657D7-8D8B-4C7F-BBB0-E7362308BA53}" srcId="{24CC0A3B-6192-4A35-ACAB-822E1C894F6D}" destId="{8922933D-4558-465D-8179-3F3B934165ED}" srcOrd="2" destOrd="0" parTransId="{02EC0843-2D1E-4763-B15C-B72EE94F2342}" sibTransId="{D19ABF02-FEA4-4B0F-B2DC-AF744B391503}"/>
    <dgm:cxn modelId="{3A4EADFE-3569-4235-A768-F836D37933E4}" type="presOf" srcId="{F450E151-6A6D-4168-89B5-DC687AE7FE2F}" destId="{B03CE7CE-DC73-43C5-AE53-CD6AC854A7D7}" srcOrd="1" destOrd="0" presId="urn:microsoft.com/office/officeart/2005/8/layout/list1"/>
    <dgm:cxn modelId="{8B64C3FF-C101-4955-AB9E-BCACA02F48DE}" type="presOf" srcId="{7ED688AD-8AED-4328-9D23-600F5ADBCCF1}" destId="{118878E5-C6AE-47DA-80F0-69E837C452F4}" srcOrd="0" destOrd="0" presId="urn:microsoft.com/office/officeart/2005/8/layout/list1"/>
    <dgm:cxn modelId="{5658FBFF-CAB4-4235-B38C-7A8A901BD96E}" srcId="{24CC0A3B-6192-4A35-ACAB-822E1C894F6D}" destId="{F450E151-6A6D-4168-89B5-DC687AE7FE2F}" srcOrd="1" destOrd="0" parTransId="{BD068BB5-2D67-42B2-8E20-7B21A29EBA30}" sibTransId="{28218292-8C5D-414E-A8AA-84E31B11DBBD}"/>
    <dgm:cxn modelId="{229147F9-3F80-44AD-870A-6E1605C1FC7B}" type="presParOf" srcId="{D8D29147-1042-4D8C-A092-A30EE7621A52}" destId="{5DA3413A-E12C-42E2-B88E-ACF61CB29745}" srcOrd="0" destOrd="0" presId="urn:microsoft.com/office/officeart/2005/8/layout/list1"/>
    <dgm:cxn modelId="{33AF5150-16AE-4DDE-9328-F30AD18DC3DD}" type="presParOf" srcId="{5DA3413A-E12C-42E2-B88E-ACF61CB29745}" destId="{118878E5-C6AE-47DA-80F0-69E837C452F4}" srcOrd="0" destOrd="0" presId="urn:microsoft.com/office/officeart/2005/8/layout/list1"/>
    <dgm:cxn modelId="{970DC3BF-286B-44B3-8C93-067E5307B460}" type="presParOf" srcId="{5DA3413A-E12C-42E2-B88E-ACF61CB29745}" destId="{E0877383-F7F5-4055-9BFD-4C00B3E3427B}" srcOrd="1" destOrd="0" presId="urn:microsoft.com/office/officeart/2005/8/layout/list1"/>
    <dgm:cxn modelId="{C901DD27-B7B7-4800-92B3-8853BBB4A290}" type="presParOf" srcId="{D8D29147-1042-4D8C-A092-A30EE7621A52}" destId="{A5D42C22-7A57-44F7-B63E-5844A3CEDE71}" srcOrd="1" destOrd="0" presId="urn:microsoft.com/office/officeart/2005/8/layout/list1"/>
    <dgm:cxn modelId="{8070E439-1D90-463B-AE2C-5617E1CF5389}" type="presParOf" srcId="{D8D29147-1042-4D8C-A092-A30EE7621A52}" destId="{10A25E20-087C-4E6B-BA94-377D1DEAD82C}" srcOrd="2" destOrd="0" presId="urn:microsoft.com/office/officeart/2005/8/layout/list1"/>
    <dgm:cxn modelId="{17ABF158-46EB-43AD-8795-E482DE22EDB3}" type="presParOf" srcId="{D8D29147-1042-4D8C-A092-A30EE7621A52}" destId="{F384D2CE-4F85-415D-B5AD-4B139146BCBC}" srcOrd="3" destOrd="0" presId="urn:microsoft.com/office/officeart/2005/8/layout/list1"/>
    <dgm:cxn modelId="{188E5485-FF0F-4FCF-872C-B516AD0665BE}" type="presParOf" srcId="{D8D29147-1042-4D8C-A092-A30EE7621A52}" destId="{C48B0EBB-755A-4487-8314-0338212F80B2}" srcOrd="4" destOrd="0" presId="urn:microsoft.com/office/officeart/2005/8/layout/list1"/>
    <dgm:cxn modelId="{6E510E9A-6969-4BE4-B3DD-707F52964C61}" type="presParOf" srcId="{C48B0EBB-755A-4487-8314-0338212F80B2}" destId="{91BE6283-233F-48F6-BF12-8BF859B63FAC}" srcOrd="0" destOrd="0" presId="urn:microsoft.com/office/officeart/2005/8/layout/list1"/>
    <dgm:cxn modelId="{A3F41A7E-9189-4FCD-AFFC-A876802D550F}" type="presParOf" srcId="{C48B0EBB-755A-4487-8314-0338212F80B2}" destId="{B03CE7CE-DC73-43C5-AE53-CD6AC854A7D7}" srcOrd="1" destOrd="0" presId="urn:microsoft.com/office/officeart/2005/8/layout/list1"/>
    <dgm:cxn modelId="{EB99603A-6497-4974-A73B-B2778ECF6050}" type="presParOf" srcId="{D8D29147-1042-4D8C-A092-A30EE7621A52}" destId="{55CBD5E6-E9C3-4A7F-8B01-5A67063E1567}" srcOrd="5" destOrd="0" presId="urn:microsoft.com/office/officeart/2005/8/layout/list1"/>
    <dgm:cxn modelId="{5895D1CC-D908-42AA-9729-C7349345FEB1}" type="presParOf" srcId="{D8D29147-1042-4D8C-A092-A30EE7621A52}" destId="{89ACA57A-FF2A-4298-931A-5C32FB1F0389}" srcOrd="6" destOrd="0" presId="urn:microsoft.com/office/officeart/2005/8/layout/list1"/>
    <dgm:cxn modelId="{EA69B14B-44F4-426D-B324-9FA895C86CE4}" type="presParOf" srcId="{D8D29147-1042-4D8C-A092-A30EE7621A52}" destId="{1EDAFCE4-416D-4B53-A055-77C58940BF09}" srcOrd="7" destOrd="0" presId="urn:microsoft.com/office/officeart/2005/8/layout/list1"/>
    <dgm:cxn modelId="{E9DBA460-095D-45B1-9044-7A20EC03AFAC}" type="presParOf" srcId="{D8D29147-1042-4D8C-A092-A30EE7621A52}" destId="{73619378-7F44-40B3-8473-065F0F8C72CC}" srcOrd="8" destOrd="0" presId="urn:microsoft.com/office/officeart/2005/8/layout/list1"/>
    <dgm:cxn modelId="{3C0850C9-6CC6-4E31-9F23-56D04F54E5FB}" type="presParOf" srcId="{73619378-7F44-40B3-8473-065F0F8C72CC}" destId="{191BCC04-B1D9-4D4A-B85D-B32A23B1A297}" srcOrd="0" destOrd="0" presId="urn:microsoft.com/office/officeart/2005/8/layout/list1"/>
    <dgm:cxn modelId="{B45474ED-E726-4780-A601-0DCCD711064A}" type="presParOf" srcId="{73619378-7F44-40B3-8473-065F0F8C72CC}" destId="{316C957D-44A8-4D6A-A67F-BFCC51741727}" srcOrd="1" destOrd="0" presId="urn:microsoft.com/office/officeart/2005/8/layout/list1"/>
    <dgm:cxn modelId="{7C5C16F2-0FED-4330-BAB7-7C3ABFF9053D}" type="presParOf" srcId="{D8D29147-1042-4D8C-A092-A30EE7621A52}" destId="{EB830B23-7925-45A1-A637-FA183E6CF5FF}" srcOrd="9" destOrd="0" presId="urn:microsoft.com/office/officeart/2005/8/layout/list1"/>
    <dgm:cxn modelId="{502768E3-919D-484C-AAB8-3B418C29E6B3}" type="presParOf" srcId="{D8D29147-1042-4D8C-A092-A30EE7621A52}" destId="{EAD2B6FB-8D90-4ADA-8FC9-6F18E8806E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FB947-68B5-4A32-9D4C-6D77BBB1ADD6}">
      <dsp:nvSpPr>
        <dsp:cNvPr id="0" name=""/>
        <dsp:cNvSpPr/>
      </dsp:nvSpPr>
      <dsp:spPr>
        <a:xfrm>
          <a:off x="0" y="1496700"/>
          <a:ext cx="7416000" cy="1638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AA5D1-F78F-4A69-864B-AC237C70C35A}">
      <dsp:nvSpPr>
        <dsp:cNvPr id="0" name=""/>
        <dsp:cNvSpPr/>
      </dsp:nvSpPr>
      <dsp:spPr>
        <a:xfrm>
          <a:off x="370800" y="537299"/>
          <a:ext cx="5191200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15" tIns="0" rIns="196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Helmer Rooze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administrateur-generaal Wonen-Vlaanderen</a:t>
          </a:r>
        </a:p>
      </dsp:txBody>
      <dsp:txXfrm>
        <a:off x="464468" y="630967"/>
        <a:ext cx="5003864" cy="1731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F814-710E-4473-AC07-815271E9AA26}">
      <dsp:nvSpPr>
        <dsp:cNvPr id="0" name=""/>
        <dsp:cNvSpPr/>
      </dsp:nvSpPr>
      <dsp:spPr>
        <a:xfrm>
          <a:off x="0" y="525599"/>
          <a:ext cx="7416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>
              <a:solidFill>
                <a:schemeClr val="bg1">
                  <a:lumMod val="50000"/>
                </a:schemeClr>
              </a:solidFill>
            </a:rPr>
            <a:t>FAQ op website</a:t>
          </a:r>
        </a:p>
      </dsp:txBody>
      <dsp:txXfrm>
        <a:off x="59399" y="584998"/>
        <a:ext cx="7297202" cy="1098002"/>
      </dsp:txXfrm>
    </dsp:sp>
    <dsp:sp modelId="{36DD29C9-9BB4-4416-B04A-3A6478BAAA5F}">
      <dsp:nvSpPr>
        <dsp:cNvPr id="0" name=""/>
        <dsp:cNvSpPr/>
      </dsp:nvSpPr>
      <dsp:spPr>
        <a:xfrm>
          <a:off x="0" y="1929600"/>
          <a:ext cx="74160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kern="1200" dirty="0">
              <a:solidFill>
                <a:schemeClr val="bg1">
                  <a:lumMod val="50000"/>
                </a:schemeClr>
              </a:solidFill>
            </a:rPr>
            <a:t>Helpdesk.oekraine@vmsw.be</a:t>
          </a:r>
        </a:p>
      </dsp:txBody>
      <dsp:txXfrm>
        <a:off x="59399" y="1988999"/>
        <a:ext cx="729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15C0C-9A77-4F3E-AECD-EA9B3F2A0064}">
      <dsp:nvSpPr>
        <dsp:cNvPr id="0" name=""/>
        <dsp:cNvSpPr/>
      </dsp:nvSpPr>
      <dsp:spPr>
        <a:xfrm>
          <a:off x="0" y="0"/>
          <a:ext cx="741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5F865-AB9A-41DD-AD24-67F3665ED96C}">
      <dsp:nvSpPr>
        <dsp:cNvPr id="0" name=""/>
        <dsp:cNvSpPr/>
      </dsp:nvSpPr>
      <dsp:spPr>
        <a:xfrm>
          <a:off x="0" y="0"/>
          <a:ext cx="7416000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Afwijkende woningkwaliteitsnormen</a:t>
          </a:r>
        </a:p>
      </dsp:txBody>
      <dsp:txXfrm>
        <a:off x="0" y="0"/>
        <a:ext cx="7416000" cy="918000"/>
      </dsp:txXfrm>
    </dsp:sp>
    <dsp:sp modelId="{C428CCA9-EDF2-44A0-BBE4-421F8C75DD20}">
      <dsp:nvSpPr>
        <dsp:cNvPr id="0" name=""/>
        <dsp:cNvSpPr/>
      </dsp:nvSpPr>
      <dsp:spPr>
        <a:xfrm>
          <a:off x="0" y="918000"/>
          <a:ext cx="741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AF0B2-432B-4719-AE3B-0B632A7E9F1D}">
      <dsp:nvSpPr>
        <dsp:cNvPr id="0" name=""/>
        <dsp:cNvSpPr/>
      </dsp:nvSpPr>
      <dsp:spPr>
        <a:xfrm>
          <a:off x="0" y="918000"/>
          <a:ext cx="7416000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Praktische voorbeelden</a:t>
          </a:r>
        </a:p>
      </dsp:txBody>
      <dsp:txXfrm>
        <a:off x="0" y="918000"/>
        <a:ext cx="7416000" cy="918000"/>
      </dsp:txXfrm>
    </dsp:sp>
    <dsp:sp modelId="{9E44F77F-EFF6-4B2B-9011-C9D2E0DC4EE7}">
      <dsp:nvSpPr>
        <dsp:cNvPr id="0" name=""/>
        <dsp:cNvSpPr/>
      </dsp:nvSpPr>
      <dsp:spPr>
        <a:xfrm>
          <a:off x="0" y="1836000"/>
          <a:ext cx="741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2D0CA-C466-4E62-98E3-5BFE337881AA}">
      <dsp:nvSpPr>
        <dsp:cNvPr id="0" name=""/>
        <dsp:cNvSpPr/>
      </dsp:nvSpPr>
      <dsp:spPr>
        <a:xfrm>
          <a:off x="0" y="1836000"/>
          <a:ext cx="7416000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VLOK</a:t>
          </a:r>
        </a:p>
      </dsp:txBody>
      <dsp:txXfrm>
        <a:off x="0" y="1836000"/>
        <a:ext cx="7416000" cy="918000"/>
      </dsp:txXfrm>
    </dsp:sp>
    <dsp:sp modelId="{B663E155-2EA7-43D7-AF31-EC7B46E3D102}">
      <dsp:nvSpPr>
        <dsp:cNvPr id="0" name=""/>
        <dsp:cNvSpPr/>
      </dsp:nvSpPr>
      <dsp:spPr>
        <a:xfrm>
          <a:off x="0" y="2754000"/>
          <a:ext cx="7416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92642-5046-431F-92D8-248BD489703B}">
      <dsp:nvSpPr>
        <dsp:cNvPr id="0" name=""/>
        <dsp:cNvSpPr/>
      </dsp:nvSpPr>
      <dsp:spPr>
        <a:xfrm>
          <a:off x="0" y="2754000"/>
          <a:ext cx="7416000" cy="91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Drietrapsaanpak</a:t>
          </a:r>
        </a:p>
      </dsp:txBody>
      <dsp:txXfrm>
        <a:off x="0" y="2754000"/>
        <a:ext cx="7416000" cy="91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93CA9-E7F7-43A0-9E40-E021A135A11F}">
      <dsp:nvSpPr>
        <dsp:cNvPr id="0" name=""/>
        <dsp:cNvSpPr/>
      </dsp:nvSpPr>
      <dsp:spPr>
        <a:xfrm>
          <a:off x="0" y="301499"/>
          <a:ext cx="7416000" cy="179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564" tIns="416560" rIns="5755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Duurtijd afwijking = gekoppeld aan tijdelijk beschermingsstatuut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In principe 1 jaar, maar kan verlengd worden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Vlaamse regering kan duurtijd verder beperken</a:t>
          </a:r>
        </a:p>
      </dsp:txBody>
      <dsp:txXfrm>
        <a:off x="0" y="301499"/>
        <a:ext cx="7416000" cy="1795500"/>
      </dsp:txXfrm>
    </dsp:sp>
    <dsp:sp modelId="{B990C8EA-EA5D-40B6-9E94-650E8A721A8D}">
      <dsp:nvSpPr>
        <dsp:cNvPr id="0" name=""/>
        <dsp:cNvSpPr/>
      </dsp:nvSpPr>
      <dsp:spPr>
        <a:xfrm>
          <a:off x="370800" y="6299"/>
          <a:ext cx="51912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15" tIns="0" rIns="196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Tijdelijk ontheemden uit Oekraïne…</a:t>
          </a:r>
        </a:p>
      </dsp:txBody>
      <dsp:txXfrm>
        <a:off x="399621" y="35120"/>
        <a:ext cx="5133558" cy="532758"/>
      </dsp:txXfrm>
    </dsp:sp>
    <dsp:sp modelId="{8133FF6E-DEF8-40E9-87E8-7FEF1552BAC7}">
      <dsp:nvSpPr>
        <dsp:cNvPr id="0" name=""/>
        <dsp:cNvSpPr/>
      </dsp:nvSpPr>
      <dsp:spPr>
        <a:xfrm>
          <a:off x="0" y="2500200"/>
          <a:ext cx="7416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564" tIns="416560" rIns="5755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Verschillend van regeling seizoenarbeiders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 dirty="0">
              <a:solidFill>
                <a:schemeClr val="bg1">
                  <a:lumMod val="50000"/>
                </a:schemeClr>
              </a:solidFill>
            </a:rPr>
            <a:t>Er kunnen nog andere bewoners zijn</a:t>
          </a:r>
        </a:p>
      </dsp:txBody>
      <dsp:txXfrm>
        <a:off x="0" y="2500200"/>
        <a:ext cx="7416000" cy="1165500"/>
      </dsp:txXfrm>
    </dsp:sp>
    <dsp:sp modelId="{FC55C78C-CA3A-4C38-9987-D64A8E15A810}">
      <dsp:nvSpPr>
        <dsp:cNvPr id="0" name=""/>
        <dsp:cNvSpPr/>
      </dsp:nvSpPr>
      <dsp:spPr>
        <a:xfrm>
          <a:off x="370800" y="2205000"/>
          <a:ext cx="51912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15" tIns="0" rIns="1962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…in de woning gehuisvest</a:t>
          </a:r>
        </a:p>
      </dsp:txBody>
      <dsp:txXfrm>
        <a:off x="399621" y="2233821"/>
        <a:ext cx="513355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43ABF-7EF4-448A-AF0E-76916B7431F2}">
      <dsp:nvSpPr>
        <dsp:cNvPr id="0" name=""/>
        <dsp:cNvSpPr/>
      </dsp:nvSpPr>
      <dsp:spPr>
        <a:xfrm>
          <a:off x="0" y="239259"/>
          <a:ext cx="7587991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53C61-EF06-4E5B-88D4-44E7BF859600}">
      <dsp:nvSpPr>
        <dsp:cNvPr id="0" name=""/>
        <dsp:cNvSpPr/>
      </dsp:nvSpPr>
      <dsp:spPr>
        <a:xfrm>
          <a:off x="379399" y="3099"/>
          <a:ext cx="531159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66" tIns="0" rIns="200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Gebreken cat. I</a:t>
          </a:r>
        </a:p>
      </dsp:txBody>
      <dsp:txXfrm>
        <a:off x="402456" y="26156"/>
        <a:ext cx="5265479" cy="426206"/>
      </dsp:txXfrm>
    </dsp:sp>
    <dsp:sp modelId="{410D884D-BB7F-450B-B694-038A52B250F6}">
      <dsp:nvSpPr>
        <dsp:cNvPr id="0" name=""/>
        <dsp:cNvSpPr/>
      </dsp:nvSpPr>
      <dsp:spPr>
        <a:xfrm>
          <a:off x="0" y="965019"/>
          <a:ext cx="7587991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912" tIns="333248" rIns="5889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ramen en deuren (rubriek 121)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vochtschade (rubriek 141)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sanitaire functies/keukenfunctie (rubriek 181-182-183-185-186)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elektriciteit (rubriek 191-193)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licht (rubriek 211)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lucht (rubriek 221)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oppervlakte (rubriek 241)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energetische prestatie (rubriek 251-252)</a:t>
          </a:r>
        </a:p>
      </dsp:txBody>
      <dsp:txXfrm>
        <a:off x="0" y="965019"/>
        <a:ext cx="7587991" cy="2520000"/>
      </dsp:txXfrm>
    </dsp:sp>
    <dsp:sp modelId="{57DB2FB1-8124-412A-9E60-5CA7E428359F}">
      <dsp:nvSpPr>
        <dsp:cNvPr id="0" name=""/>
        <dsp:cNvSpPr/>
      </dsp:nvSpPr>
      <dsp:spPr>
        <a:xfrm>
          <a:off x="379399" y="728859"/>
          <a:ext cx="531159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66" tIns="0" rIns="200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Gebreken cat. II in verband met</a:t>
          </a:r>
        </a:p>
      </dsp:txBody>
      <dsp:txXfrm>
        <a:off x="402456" y="751916"/>
        <a:ext cx="5265479" cy="426206"/>
      </dsp:txXfrm>
    </dsp:sp>
    <dsp:sp modelId="{216809ED-3DED-4198-B9F2-47C149E9B847}">
      <dsp:nvSpPr>
        <dsp:cNvPr id="0" name=""/>
        <dsp:cNvSpPr/>
      </dsp:nvSpPr>
      <dsp:spPr>
        <a:xfrm>
          <a:off x="0" y="3807579"/>
          <a:ext cx="758799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912" tIns="333248" rIns="5889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Geen </a:t>
          </a:r>
          <a:r>
            <a:rPr lang="nl-BE" sz="1600" kern="1200" dirty="0" err="1">
              <a:solidFill>
                <a:schemeClr val="bg1">
                  <a:lumMod val="50000"/>
                </a:schemeClr>
              </a:solidFill>
            </a:rPr>
            <a:t>overbewoning</a:t>
          </a:r>
          <a:endParaRPr lang="nl-BE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3807579"/>
        <a:ext cx="7587991" cy="680400"/>
      </dsp:txXfrm>
    </dsp:sp>
    <dsp:sp modelId="{50548D39-E280-4DC5-9AE3-A691C609DF0F}">
      <dsp:nvSpPr>
        <dsp:cNvPr id="0" name=""/>
        <dsp:cNvSpPr/>
      </dsp:nvSpPr>
      <dsp:spPr>
        <a:xfrm>
          <a:off x="379399" y="3571419"/>
          <a:ext cx="5311593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766" tIns="0" rIns="20076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Bezettingsnorm</a:t>
          </a:r>
        </a:p>
      </dsp:txBody>
      <dsp:txXfrm>
        <a:off x="402456" y="3594476"/>
        <a:ext cx="5265479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74CF6-4D92-4073-AB03-2791243F57B3}">
      <dsp:nvSpPr>
        <dsp:cNvPr id="0" name=""/>
        <dsp:cNvSpPr/>
      </dsp:nvSpPr>
      <dsp:spPr>
        <a:xfrm rot="5400000">
          <a:off x="5038255" y="-2016927"/>
          <a:ext cx="902400" cy="516654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 dirty="0">
              <a:solidFill>
                <a:schemeClr val="bg1">
                  <a:lumMod val="50000"/>
                </a:schemeClr>
              </a:solidFill>
            </a:rPr>
            <a:t>Afwijkingen zelfstandige woning</a:t>
          </a:r>
        </a:p>
      </dsp:txBody>
      <dsp:txXfrm rot="-5400000">
        <a:off x="2906182" y="159198"/>
        <a:ext cx="5122494" cy="814296"/>
      </dsp:txXfrm>
    </dsp:sp>
    <dsp:sp modelId="{9F1624BF-A3D7-4224-AD03-93E6616722C3}">
      <dsp:nvSpPr>
        <dsp:cNvPr id="0" name=""/>
        <dsp:cNvSpPr/>
      </dsp:nvSpPr>
      <dsp:spPr>
        <a:xfrm>
          <a:off x="0" y="2345"/>
          <a:ext cx="2906182" cy="112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Gastgezin neemt vluchteling volwaardig op in gezinswoning</a:t>
          </a:r>
        </a:p>
      </dsp:txBody>
      <dsp:txXfrm>
        <a:off x="55064" y="57409"/>
        <a:ext cx="2796054" cy="1017872"/>
      </dsp:txXfrm>
    </dsp:sp>
    <dsp:sp modelId="{A255384E-9EC1-47D9-A735-14251DFA3BC8}">
      <dsp:nvSpPr>
        <dsp:cNvPr id="0" name=""/>
        <dsp:cNvSpPr/>
      </dsp:nvSpPr>
      <dsp:spPr>
        <a:xfrm rot="5400000">
          <a:off x="5038255" y="-832526"/>
          <a:ext cx="902400" cy="516654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 dirty="0">
              <a:solidFill>
                <a:schemeClr val="bg1">
                  <a:lumMod val="50000"/>
                </a:schemeClr>
              </a:solidFill>
            </a:rPr>
            <a:t>Afwijkingen niet-zelfstandige woning</a:t>
          </a:r>
        </a:p>
      </dsp:txBody>
      <dsp:txXfrm rot="-5400000">
        <a:off x="2906182" y="1343599"/>
        <a:ext cx="5122494" cy="814296"/>
      </dsp:txXfrm>
    </dsp:sp>
    <dsp:sp modelId="{5EA6F776-D99A-4DA6-8AA4-9D73FD709EF6}">
      <dsp:nvSpPr>
        <dsp:cNvPr id="0" name=""/>
        <dsp:cNvSpPr/>
      </dsp:nvSpPr>
      <dsp:spPr>
        <a:xfrm>
          <a:off x="0" y="1186746"/>
          <a:ext cx="2906182" cy="112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Gastgezin stelt een of meerdere kamers + voorzieningen gezinswoning ter beschikking</a:t>
          </a:r>
        </a:p>
      </dsp:txBody>
      <dsp:txXfrm>
        <a:off x="55064" y="1241810"/>
        <a:ext cx="2796054" cy="1017872"/>
      </dsp:txXfrm>
    </dsp:sp>
    <dsp:sp modelId="{71D00BF1-F0DB-4DD8-ACD4-E04551DB6099}">
      <dsp:nvSpPr>
        <dsp:cNvPr id="0" name=""/>
        <dsp:cNvSpPr/>
      </dsp:nvSpPr>
      <dsp:spPr>
        <a:xfrm rot="5400000">
          <a:off x="5038255" y="351874"/>
          <a:ext cx="902400" cy="516654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 dirty="0">
              <a:solidFill>
                <a:schemeClr val="bg1">
                  <a:lumMod val="50000"/>
                </a:schemeClr>
              </a:solidFill>
            </a:rPr>
            <a:t>Afwijkingen zelfstandige woning op beide</a:t>
          </a:r>
        </a:p>
      </dsp:txBody>
      <dsp:txXfrm rot="-5400000">
        <a:off x="2906182" y="2527999"/>
        <a:ext cx="5122494" cy="814296"/>
      </dsp:txXfrm>
    </dsp:sp>
    <dsp:sp modelId="{E0BE7009-D360-4BB8-B379-3DA26AF6FAD2}">
      <dsp:nvSpPr>
        <dsp:cNvPr id="0" name=""/>
        <dsp:cNvSpPr/>
      </dsp:nvSpPr>
      <dsp:spPr>
        <a:xfrm>
          <a:off x="0" y="2371147"/>
          <a:ext cx="2906182" cy="112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Gastgezin splitst deel gezinswoning tijdelijk af en maakt er 2 zelfstandige woningen van</a:t>
          </a:r>
        </a:p>
      </dsp:txBody>
      <dsp:txXfrm>
        <a:off x="55064" y="2426211"/>
        <a:ext cx="2796054" cy="1017872"/>
      </dsp:txXfrm>
    </dsp:sp>
    <dsp:sp modelId="{6EFE0D79-2923-4ABE-BAE3-C1A661A0D24E}">
      <dsp:nvSpPr>
        <dsp:cNvPr id="0" name=""/>
        <dsp:cNvSpPr/>
      </dsp:nvSpPr>
      <dsp:spPr>
        <a:xfrm rot="5400000">
          <a:off x="5038255" y="1536275"/>
          <a:ext cx="902400" cy="516654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 dirty="0">
              <a:solidFill>
                <a:schemeClr val="bg1">
                  <a:lumMod val="50000"/>
                </a:schemeClr>
              </a:solidFill>
            </a:rPr>
            <a:t>Afwijkingen zelfstandige woning enkel op 2</a:t>
          </a:r>
          <a:r>
            <a:rPr lang="nl-BE" sz="2500" kern="1200" baseline="30000" dirty="0">
              <a:solidFill>
                <a:schemeClr val="bg1">
                  <a:lumMod val="50000"/>
                </a:schemeClr>
              </a:solidFill>
            </a:rPr>
            <a:t>de</a:t>
          </a:r>
          <a:r>
            <a:rPr lang="nl-BE" sz="2500" kern="1200" dirty="0">
              <a:solidFill>
                <a:schemeClr val="bg1">
                  <a:lumMod val="50000"/>
                </a:schemeClr>
              </a:solidFill>
            </a:rPr>
            <a:t> verblijf</a:t>
          </a:r>
        </a:p>
      </dsp:txBody>
      <dsp:txXfrm rot="-5400000">
        <a:off x="2906182" y="3712400"/>
        <a:ext cx="5122494" cy="814296"/>
      </dsp:txXfrm>
    </dsp:sp>
    <dsp:sp modelId="{5E03D40B-BC61-45AB-BF10-1CA62B4D53AB}">
      <dsp:nvSpPr>
        <dsp:cNvPr id="0" name=""/>
        <dsp:cNvSpPr/>
      </dsp:nvSpPr>
      <dsp:spPr>
        <a:xfrm>
          <a:off x="0" y="3555547"/>
          <a:ext cx="2906182" cy="112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Gastgezin stelt tweede verblijf of leegstaande huurwoning ter beschikking</a:t>
          </a:r>
        </a:p>
      </dsp:txBody>
      <dsp:txXfrm>
        <a:off x="55064" y="3610611"/>
        <a:ext cx="2796054" cy="1017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5E671-6FF4-4D7C-8F55-388F2E16BCEF}">
      <dsp:nvSpPr>
        <dsp:cNvPr id="0" name=""/>
        <dsp:cNvSpPr/>
      </dsp:nvSpPr>
      <dsp:spPr>
        <a:xfrm rot="5400000">
          <a:off x="5218840" y="-2182973"/>
          <a:ext cx="695303" cy="523905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Geen wonen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Geen (afwijkende) woningkwaliteitsnormen</a:t>
          </a:r>
        </a:p>
      </dsp:txBody>
      <dsp:txXfrm rot="-5400000">
        <a:off x="2946966" y="122843"/>
        <a:ext cx="5205109" cy="627419"/>
      </dsp:txXfrm>
    </dsp:sp>
    <dsp:sp modelId="{244732D6-DB50-4028-AD06-4F547C01BA63}">
      <dsp:nvSpPr>
        <dsp:cNvPr id="0" name=""/>
        <dsp:cNvSpPr/>
      </dsp:nvSpPr>
      <dsp:spPr>
        <a:xfrm>
          <a:off x="0" y="1987"/>
          <a:ext cx="2946966" cy="869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Structurele collectieve opvang</a:t>
          </a:r>
        </a:p>
      </dsp:txBody>
      <dsp:txXfrm>
        <a:off x="42427" y="44414"/>
        <a:ext cx="2862112" cy="784275"/>
      </dsp:txXfrm>
    </dsp:sp>
    <dsp:sp modelId="{07C2130C-639C-4F3F-9770-0CC3DFA5943D}">
      <dsp:nvSpPr>
        <dsp:cNvPr id="0" name=""/>
        <dsp:cNvSpPr/>
      </dsp:nvSpPr>
      <dsp:spPr>
        <a:xfrm rot="5400000">
          <a:off x="5218840" y="-1270387"/>
          <a:ext cx="695303" cy="523905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Geen wonen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Geen (afwijkende) woningkwaliteitsnormen</a:t>
          </a:r>
        </a:p>
      </dsp:txBody>
      <dsp:txXfrm rot="-5400000">
        <a:off x="2946966" y="1035429"/>
        <a:ext cx="5205109" cy="627419"/>
      </dsp:txXfrm>
    </dsp:sp>
    <dsp:sp modelId="{B2841E55-5086-49F4-A12B-8EDE640BB0E1}">
      <dsp:nvSpPr>
        <dsp:cNvPr id="0" name=""/>
        <dsp:cNvSpPr/>
      </dsp:nvSpPr>
      <dsp:spPr>
        <a:xfrm>
          <a:off x="0" y="914573"/>
          <a:ext cx="2946966" cy="869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Noodopvang in sporthal, feestzaal, bedrijfspand enz.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(niet ingericht als (tijdelijke) woning)</a:t>
          </a:r>
        </a:p>
      </dsp:txBody>
      <dsp:txXfrm>
        <a:off x="42427" y="957000"/>
        <a:ext cx="2862112" cy="784275"/>
      </dsp:txXfrm>
    </dsp:sp>
    <dsp:sp modelId="{1D9C3385-F30C-483E-89F4-CEAFE09BFD66}">
      <dsp:nvSpPr>
        <dsp:cNvPr id="0" name=""/>
        <dsp:cNvSpPr/>
      </dsp:nvSpPr>
      <dsp:spPr>
        <a:xfrm rot="5400000">
          <a:off x="5218840" y="-357802"/>
          <a:ext cx="695303" cy="523905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Geen wonen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Geen (afwijkende) woningkwaliteitsnormen</a:t>
          </a:r>
        </a:p>
      </dsp:txBody>
      <dsp:txXfrm rot="-5400000">
        <a:off x="2946966" y="1948014"/>
        <a:ext cx="5205109" cy="627419"/>
      </dsp:txXfrm>
    </dsp:sp>
    <dsp:sp modelId="{98E4DA45-8898-443D-9ED7-9EF0F87D49D4}">
      <dsp:nvSpPr>
        <dsp:cNvPr id="0" name=""/>
        <dsp:cNvSpPr/>
      </dsp:nvSpPr>
      <dsp:spPr>
        <a:xfrm>
          <a:off x="0" y="1827158"/>
          <a:ext cx="2946966" cy="869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Korte crisisopvang in een ‘echt’ hotel, pension, jeugdherberg, vakantiepark (van waaruit duurzamere opvang georganiseerd wordt)</a:t>
          </a:r>
        </a:p>
      </dsp:txBody>
      <dsp:txXfrm>
        <a:off x="42427" y="1869585"/>
        <a:ext cx="2862112" cy="784275"/>
      </dsp:txXfrm>
    </dsp:sp>
    <dsp:sp modelId="{CD9C9BD3-77AF-4491-85C9-13AF32B6C55D}">
      <dsp:nvSpPr>
        <dsp:cNvPr id="0" name=""/>
        <dsp:cNvSpPr/>
      </dsp:nvSpPr>
      <dsp:spPr>
        <a:xfrm rot="5400000">
          <a:off x="5218840" y="554783"/>
          <a:ext cx="695303" cy="523905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Wonen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Afwijkende woningkwaliteitsnormen </a:t>
          </a:r>
        </a:p>
      </dsp:txBody>
      <dsp:txXfrm rot="-5400000">
        <a:off x="2946966" y="2860599"/>
        <a:ext cx="5205109" cy="627419"/>
      </dsp:txXfrm>
    </dsp:sp>
    <dsp:sp modelId="{BF5E7F5A-8E1C-4F5D-A079-990B62052F1C}">
      <dsp:nvSpPr>
        <dsp:cNvPr id="0" name=""/>
        <dsp:cNvSpPr/>
      </dsp:nvSpPr>
      <dsp:spPr>
        <a:xfrm>
          <a:off x="0" y="2739744"/>
          <a:ext cx="2946966" cy="869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Opvang / tijdelijke huisvesting in (sociale) (huur)woning, klooster, leegstaand hotel, </a:t>
          </a:r>
          <a:r>
            <a:rPr lang="nl-BE" sz="1300" kern="1200" dirty="0">
              <a:latin typeface="Calibri"/>
            </a:rPr>
            <a:t>pension</a:t>
          </a:r>
          <a:r>
            <a:rPr lang="nl-BE" sz="1300" kern="1200" dirty="0"/>
            <a:t>, jeugdherberg, vakantiepark</a:t>
          </a:r>
        </a:p>
      </dsp:txBody>
      <dsp:txXfrm>
        <a:off x="42427" y="2782171"/>
        <a:ext cx="2862112" cy="784275"/>
      </dsp:txXfrm>
    </dsp:sp>
    <dsp:sp modelId="{5E1BE144-551E-45CC-BFB6-9FEC45CB8611}">
      <dsp:nvSpPr>
        <dsp:cNvPr id="0" name=""/>
        <dsp:cNvSpPr/>
      </dsp:nvSpPr>
      <dsp:spPr>
        <a:xfrm rot="5400000">
          <a:off x="5218840" y="1467368"/>
          <a:ext cx="695303" cy="523905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Wonen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>
              <a:solidFill>
                <a:schemeClr val="bg1">
                  <a:lumMod val="50000"/>
                </a:schemeClr>
              </a:solidFill>
            </a:rPr>
            <a:t>Afwijkende woningkwaliteitsnormen</a:t>
          </a:r>
        </a:p>
      </dsp:txBody>
      <dsp:txXfrm rot="-5400000">
        <a:off x="2946966" y="3773184"/>
        <a:ext cx="5205109" cy="627419"/>
      </dsp:txXfrm>
    </dsp:sp>
    <dsp:sp modelId="{CC013795-F122-4534-896D-EABA2926C2B3}">
      <dsp:nvSpPr>
        <dsp:cNvPr id="0" name=""/>
        <dsp:cNvSpPr/>
      </dsp:nvSpPr>
      <dsp:spPr>
        <a:xfrm>
          <a:off x="0" y="3652330"/>
          <a:ext cx="2946966" cy="8691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>
              <a:solidFill>
                <a:schemeClr val="bg1"/>
              </a:solidFill>
            </a:rPr>
            <a:t>Woondorpen</a:t>
          </a:r>
        </a:p>
      </dsp:txBody>
      <dsp:txXfrm>
        <a:off x="42427" y="3694757"/>
        <a:ext cx="2862112" cy="784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916B5-70DF-4B35-A799-6E339771833D}">
      <dsp:nvSpPr>
        <dsp:cNvPr id="0" name=""/>
        <dsp:cNvSpPr/>
      </dsp:nvSpPr>
      <dsp:spPr>
        <a:xfrm>
          <a:off x="0" y="0"/>
          <a:ext cx="6868697" cy="1398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Check VIVOO + register herstelvorderingen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hlinkClick xmlns:r="http://schemas.openxmlformats.org/officeDocument/2006/relationships" r:id="rId1"/>
            </a:rPr>
            <a:t>Kaart | </a:t>
          </a:r>
          <a:r>
            <a:rPr lang="nl-BE" sz="1100" kern="1200" dirty="0" err="1">
              <a:hlinkClick xmlns:r="http://schemas.openxmlformats.org/officeDocument/2006/relationships" r:id="rId1"/>
            </a:rPr>
            <a:t>Geopunt</a:t>
          </a:r>
          <a:r>
            <a:rPr lang="nl-BE" sz="1100" kern="1200" dirty="0">
              <a:hlinkClick xmlns:r="http://schemas.openxmlformats.org/officeDocument/2006/relationships" r:id="rId1"/>
            </a:rPr>
            <a:t> Vlaanderen</a:t>
          </a:r>
          <a:r>
            <a:rPr lang="nl-BE" sz="1100" kern="1200" dirty="0"/>
            <a:t> / </a:t>
          </a:r>
          <a:r>
            <a:rPr lang="nl-BE" sz="1100" kern="1200" dirty="0">
              <a:hlinkClick xmlns:r="http://schemas.openxmlformats.org/officeDocument/2006/relationships" r:id="rId2"/>
            </a:rPr>
            <a:t>VLOK (vlaanderen.be)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hlinkClick xmlns:r="http://schemas.openxmlformats.org/officeDocument/2006/relationships" r:id="rId3"/>
            </a:rPr>
            <a:t>Register van herstelvorderingen | Wonen Vlaanderen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Alle woningen die hierop staan schrappen uit het aanbod zolang er geen conformiteitsattest is.</a:t>
          </a:r>
        </a:p>
      </dsp:txBody>
      <dsp:txXfrm>
        <a:off x="40955" y="40955"/>
        <a:ext cx="5359819" cy="1316393"/>
      </dsp:txXfrm>
    </dsp:sp>
    <dsp:sp modelId="{B3ABB7BF-CC90-4F66-B2F2-07A732A54C43}">
      <dsp:nvSpPr>
        <dsp:cNvPr id="0" name=""/>
        <dsp:cNvSpPr/>
      </dsp:nvSpPr>
      <dsp:spPr>
        <a:xfrm>
          <a:off x="606061" y="1631353"/>
          <a:ext cx="6868697" cy="1398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High level risicoanalyse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Kennis lokaal bestuur grondgebied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Uitwendige staat van de woning = indicator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Veroordeling eigenaar-verhuurder wegens krotverhuur</a:t>
          </a:r>
        </a:p>
      </dsp:txBody>
      <dsp:txXfrm>
        <a:off x="647016" y="1672308"/>
        <a:ext cx="5271829" cy="1316393"/>
      </dsp:txXfrm>
    </dsp:sp>
    <dsp:sp modelId="{6210A017-6273-4C95-B261-D26F4064650C}">
      <dsp:nvSpPr>
        <dsp:cNvPr id="0" name=""/>
        <dsp:cNvSpPr/>
      </dsp:nvSpPr>
      <dsp:spPr>
        <a:xfrm>
          <a:off x="1212123" y="3262707"/>
          <a:ext cx="6868697" cy="1398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Volwaardig conformiteitsonderzoek / beperkte screening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Alleen woningcontroleurs voeren echte conformiteitsonderzoeken uit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Woningcontroleurs moeten nominatief aangewezen zijn door burgemeester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Beperkte screening kan door iedereen. Eenvoudige checklist op </a:t>
          </a:r>
          <a:r>
            <a:rPr lang="nl-NL" sz="1100" kern="1200" dirty="0">
              <a:hlinkClick xmlns:r="http://schemas.openxmlformats.org/officeDocument/2006/relationships" r:id="rId4"/>
            </a:rPr>
            <a:t>Versoepeling van de woningkwaliteitsvereisten | Wonen Vlaanderen</a:t>
          </a:r>
          <a:r>
            <a:rPr lang="nl-NL" sz="1100" kern="1200" dirty="0"/>
            <a:t> </a:t>
          </a:r>
          <a:endParaRPr lang="nl-B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>
                  <a:lumMod val="50000"/>
                </a:schemeClr>
              </a:solidFill>
            </a:rPr>
            <a:t>Sowieso liefst vóór ingebruikname </a:t>
          </a:r>
        </a:p>
      </dsp:txBody>
      <dsp:txXfrm>
        <a:off x="1253078" y="3303662"/>
        <a:ext cx="5271829" cy="1316393"/>
      </dsp:txXfrm>
    </dsp:sp>
    <dsp:sp modelId="{D0752648-37EB-46BE-8230-230CAF6404E8}">
      <dsp:nvSpPr>
        <dsp:cNvPr id="0" name=""/>
        <dsp:cNvSpPr/>
      </dsp:nvSpPr>
      <dsp:spPr>
        <a:xfrm>
          <a:off x="5959800" y="1060380"/>
          <a:ext cx="908897" cy="9088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6164302" y="1060380"/>
        <a:ext cx="499893" cy="683945"/>
      </dsp:txXfrm>
    </dsp:sp>
    <dsp:sp modelId="{C47F0D77-6871-40B7-8C5D-3B18183D971B}">
      <dsp:nvSpPr>
        <dsp:cNvPr id="0" name=""/>
        <dsp:cNvSpPr/>
      </dsp:nvSpPr>
      <dsp:spPr>
        <a:xfrm>
          <a:off x="6565862" y="2682411"/>
          <a:ext cx="908897" cy="9088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3600" kern="1200"/>
        </a:p>
      </dsp:txBody>
      <dsp:txXfrm>
        <a:off x="6770364" y="2682411"/>
        <a:ext cx="499893" cy="6839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E70E7-B430-45FA-A3CD-882902A0436E}">
      <dsp:nvSpPr>
        <dsp:cNvPr id="0" name=""/>
        <dsp:cNvSpPr/>
      </dsp:nvSpPr>
      <dsp:spPr>
        <a:xfrm>
          <a:off x="0" y="327844"/>
          <a:ext cx="7346663" cy="927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83" tIns="395732" rIns="5701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Best altijd vertrekken van gewone normen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CA afleveren als woning aan de gewone normen voldoet</a:t>
          </a:r>
        </a:p>
      </dsp:txBody>
      <dsp:txXfrm>
        <a:off x="0" y="327844"/>
        <a:ext cx="7346663" cy="927675"/>
      </dsp:txXfrm>
    </dsp:sp>
    <dsp:sp modelId="{D134B540-1320-4A74-BCE2-215EE008D499}">
      <dsp:nvSpPr>
        <dsp:cNvPr id="0" name=""/>
        <dsp:cNvSpPr/>
      </dsp:nvSpPr>
      <dsp:spPr>
        <a:xfrm>
          <a:off x="367333" y="47404"/>
          <a:ext cx="514266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80" tIns="0" rIns="1943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Geen CA voor woningen die enkel voldoen aan de afwijkende normen</a:t>
          </a:r>
        </a:p>
      </dsp:txBody>
      <dsp:txXfrm>
        <a:off x="394713" y="74784"/>
        <a:ext cx="5087904" cy="506120"/>
      </dsp:txXfrm>
    </dsp:sp>
    <dsp:sp modelId="{1AE9A518-3857-4D87-9D8C-78BC5C6580AB}">
      <dsp:nvSpPr>
        <dsp:cNvPr id="0" name=""/>
        <dsp:cNvSpPr/>
      </dsp:nvSpPr>
      <dsp:spPr>
        <a:xfrm>
          <a:off x="0" y="1638560"/>
          <a:ext cx="7346663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83" tIns="395732" rIns="5701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Waarschuwingsprocedure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Procedure ongeschikt- en onbewoonbaarverklaring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Zijn gekoppeld aan CA </a:t>
          </a:r>
        </a:p>
      </dsp:txBody>
      <dsp:txXfrm>
        <a:off x="0" y="1638560"/>
        <a:ext cx="7346663" cy="1167075"/>
      </dsp:txXfrm>
    </dsp:sp>
    <dsp:sp modelId="{E8747205-1245-4918-8CC9-46B21F080DFF}">
      <dsp:nvSpPr>
        <dsp:cNvPr id="0" name=""/>
        <dsp:cNvSpPr/>
      </dsp:nvSpPr>
      <dsp:spPr>
        <a:xfrm>
          <a:off x="367333" y="1358119"/>
          <a:ext cx="514266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80" tIns="0" rIns="1943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Normale administratieve handhavingsprocedures niet geschikt</a:t>
          </a:r>
        </a:p>
      </dsp:txBody>
      <dsp:txXfrm>
        <a:off x="394713" y="1385499"/>
        <a:ext cx="5087904" cy="506120"/>
      </dsp:txXfrm>
    </dsp:sp>
    <dsp:sp modelId="{B401CA2E-042A-4528-8A08-E28BE018471A}">
      <dsp:nvSpPr>
        <dsp:cNvPr id="0" name=""/>
        <dsp:cNvSpPr/>
      </dsp:nvSpPr>
      <dsp:spPr>
        <a:xfrm>
          <a:off x="0" y="3188675"/>
          <a:ext cx="7346663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183" tIns="395732" rIns="57018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Enkel veilige, gezonde en menswaardige (tijdelijke) woningen en niet-woongebouwen in aanbod opnemen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Aanbieder wijzen op problemen &amp; actief sensibiliseren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olidFill>
                <a:schemeClr val="bg1">
                  <a:lumMod val="50000"/>
                </a:schemeClr>
              </a:solidFill>
            </a:rPr>
            <a:t>WI inschakelen bij ernstige inbreuken </a:t>
          </a:r>
        </a:p>
      </dsp:txBody>
      <dsp:txXfrm>
        <a:off x="0" y="3188675"/>
        <a:ext cx="7346663" cy="1346625"/>
      </dsp:txXfrm>
    </dsp:sp>
    <dsp:sp modelId="{F0B82008-011E-487F-94AD-244E57960A6B}">
      <dsp:nvSpPr>
        <dsp:cNvPr id="0" name=""/>
        <dsp:cNvSpPr/>
      </dsp:nvSpPr>
      <dsp:spPr>
        <a:xfrm>
          <a:off x="367333" y="2908235"/>
          <a:ext cx="514266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80" tIns="0" rIns="1943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Best informerend, sensibiliserend en preventief werken</a:t>
          </a:r>
        </a:p>
      </dsp:txBody>
      <dsp:txXfrm>
        <a:off x="394713" y="2935615"/>
        <a:ext cx="5087904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25E20-087C-4E6B-BA94-377D1DEAD82C}">
      <dsp:nvSpPr>
        <dsp:cNvPr id="0" name=""/>
        <dsp:cNvSpPr/>
      </dsp:nvSpPr>
      <dsp:spPr>
        <a:xfrm>
          <a:off x="0" y="497507"/>
          <a:ext cx="7416000" cy="806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77383-F7F5-4055-9BFD-4C00B3E3427B}">
      <dsp:nvSpPr>
        <dsp:cNvPr id="0" name=""/>
        <dsp:cNvSpPr/>
      </dsp:nvSpPr>
      <dsp:spPr>
        <a:xfrm>
          <a:off x="370800" y="25187"/>
          <a:ext cx="519120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15" tIns="0" rIns="1962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IGS inschakelen voor conformiteitsonderzoek / screening</a:t>
          </a:r>
        </a:p>
      </dsp:txBody>
      <dsp:txXfrm>
        <a:off x="416914" y="71301"/>
        <a:ext cx="5098972" cy="852412"/>
      </dsp:txXfrm>
    </dsp:sp>
    <dsp:sp modelId="{89ACA57A-FF2A-4298-931A-5C32FB1F0389}">
      <dsp:nvSpPr>
        <dsp:cNvPr id="0" name=""/>
        <dsp:cNvSpPr/>
      </dsp:nvSpPr>
      <dsp:spPr>
        <a:xfrm>
          <a:off x="0" y="1949027"/>
          <a:ext cx="7416000" cy="806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CE7CE-DC73-43C5-AE53-CD6AC854A7D7}">
      <dsp:nvSpPr>
        <dsp:cNvPr id="0" name=""/>
        <dsp:cNvSpPr/>
      </dsp:nvSpPr>
      <dsp:spPr>
        <a:xfrm>
          <a:off x="370800" y="1476707"/>
          <a:ext cx="519120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15" tIns="0" rIns="1962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Gemeentelijk woningkwaliteitsreglement tijdelijk aanpassen zonder goedkeuring minister</a:t>
          </a:r>
        </a:p>
      </dsp:txBody>
      <dsp:txXfrm>
        <a:off x="416914" y="1522821"/>
        <a:ext cx="5098972" cy="852412"/>
      </dsp:txXfrm>
    </dsp:sp>
    <dsp:sp modelId="{EAD2B6FB-8D90-4ADA-8FC9-6F18E8806E1F}">
      <dsp:nvSpPr>
        <dsp:cNvPr id="0" name=""/>
        <dsp:cNvSpPr/>
      </dsp:nvSpPr>
      <dsp:spPr>
        <a:xfrm>
          <a:off x="0" y="3400547"/>
          <a:ext cx="7416000" cy="806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C957D-44A8-4D6A-A67F-BFCC51741727}">
      <dsp:nvSpPr>
        <dsp:cNvPr id="0" name=""/>
        <dsp:cNvSpPr/>
      </dsp:nvSpPr>
      <dsp:spPr>
        <a:xfrm>
          <a:off x="370800" y="2928227"/>
          <a:ext cx="5191200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15" tIns="0" rIns="1962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solidFill>
                <a:schemeClr val="bg1">
                  <a:lumMod val="50000"/>
                </a:schemeClr>
              </a:solidFill>
            </a:rPr>
            <a:t>Toepassen artikel 135 Nieuwe Gemeentewet</a:t>
          </a:r>
        </a:p>
      </dsp:txBody>
      <dsp:txXfrm>
        <a:off x="416914" y="2974341"/>
        <a:ext cx="509897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101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700" y="1"/>
            <a:ext cx="2984870" cy="50101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5-4-2022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517547"/>
            <a:ext cx="2984870" cy="50101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700" y="9517547"/>
            <a:ext cx="2984870" cy="50101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275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275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5/04/2022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517546"/>
            <a:ext cx="2984870" cy="50275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700" y="9517546"/>
            <a:ext cx="2984870" cy="502754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55725" y="1138238"/>
            <a:ext cx="4090988" cy="30702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0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945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019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767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1" y="338201"/>
            <a:ext cx="2089091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1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8212323" y="6317712"/>
            <a:ext cx="540000" cy="360000"/>
          </a:xfrm>
        </p:spPr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88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5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" y="621339"/>
            <a:ext cx="184875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35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C148-4D5D-4BE7-984B-8AC6CDE6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7" y="126678"/>
            <a:ext cx="7449967" cy="653251"/>
          </a:xfrm>
        </p:spPr>
        <p:txBody>
          <a:bodyPr/>
          <a:lstStyle>
            <a:lvl1pPr>
              <a:lnSpc>
                <a:spcPts val="3038"/>
              </a:lnSpc>
              <a:defRPr sz="3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71C047-13A7-4414-8270-6323D0957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045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5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3712" y="1577592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1" y="621339"/>
            <a:ext cx="184875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1317924" y="3578995"/>
            <a:ext cx="3839293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6"/>
            <a:ext cx="8553507" cy="6265475"/>
            <a:chOff x="288000" y="288000"/>
            <a:chExt cx="8553506" cy="6265475"/>
          </a:xfrm>
          <a:solidFill>
            <a:schemeClr val="accent5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1"/>
            <a:ext cx="5342083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1" y="4174702"/>
            <a:ext cx="5354607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3" y="621339"/>
            <a:ext cx="18487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accent5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8" y="333042"/>
            <a:ext cx="1848752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3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5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1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9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5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+mn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300"/>
              </a:spcBef>
              <a:defRPr sz="1600">
                <a:latin typeface="+mn-lt"/>
              </a:defRPr>
            </a:lvl3pPr>
            <a:lvl4pPr>
              <a:spcBef>
                <a:spcPts val="300"/>
              </a:spcBef>
              <a:defRPr sz="1600">
                <a:latin typeface="+mn-lt"/>
              </a:defRPr>
            </a:lvl4pPr>
            <a:lvl5pPr>
              <a:spcBef>
                <a:spcPts val="300"/>
              </a:spcBef>
              <a:defRPr sz="1600"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6102000"/>
            <a:ext cx="1321262" cy="5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3" y="5907286"/>
            <a:ext cx="1848752" cy="72000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1" y="327606"/>
            <a:ext cx="2089091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2" y="4191643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3" y="5896568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9" y="5901927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5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+mn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300"/>
              </a:spcBef>
              <a:defRPr sz="1600">
                <a:latin typeface="+mn-lt"/>
              </a:defRPr>
            </a:lvl3pPr>
            <a:lvl4pPr>
              <a:spcBef>
                <a:spcPts val="300"/>
              </a:spcBef>
              <a:defRPr sz="1600">
                <a:latin typeface="+mn-lt"/>
              </a:defRPr>
            </a:lvl4pPr>
            <a:lvl5pPr>
              <a:spcBef>
                <a:spcPts val="300"/>
              </a:spcBef>
              <a:defRPr sz="1600"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896568"/>
            <a:ext cx="184875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5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+mn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>
              <a:spcBef>
                <a:spcPts val="300"/>
              </a:spcBef>
              <a:defRPr sz="1600">
                <a:latin typeface="+mn-lt"/>
              </a:defRPr>
            </a:lvl3pPr>
            <a:lvl4pPr>
              <a:spcBef>
                <a:spcPts val="300"/>
              </a:spcBef>
              <a:defRPr sz="1600">
                <a:latin typeface="+mn-lt"/>
              </a:defRPr>
            </a:lvl4pPr>
            <a:lvl5pPr>
              <a:spcBef>
                <a:spcPts val="300"/>
              </a:spcBef>
              <a:defRPr sz="1600"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2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1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7" y="6102000"/>
            <a:ext cx="1362540" cy="5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6161423"/>
            <a:ext cx="1182438" cy="4605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5747" y="6317712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82" r:id="rId7"/>
    <p:sldLayoutId id="2147483652" r:id="rId8"/>
    <p:sldLayoutId id="2147483655" r:id="rId9"/>
    <p:sldLayoutId id="2147483680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+mn-lt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2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5"/>
        </a:buBlip>
        <a:defRPr sz="2200" kern="1200" spc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 typeface="Courier New" panose="02070309020205020404" pitchFamily="49" charset="0"/>
        <a:buChar char="o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F7E16A-091B-442A-B0C2-43480D5FBC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" y="6293158"/>
            <a:ext cx="844183" cy="3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8"/>
        </a:buBlip>
        <a:tabLst/>
        <a:defRPr sz="22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 typeface="Courier New" panose="02070309020205020404" pitchFamily="49" charset="0"/>
        <a:buChar char="o"/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564000"/>
            <a:ext cx="8568000" cy="5712000"/>
          </a:xfrm>
        </p:spPr>
      </p:pic>
      <p:grpSp>
        <p:nvGrpSpPr>
          <p:cNvPr id="12" name="Groeperen 15"/>
          <p:cNvGrpSpPr/>
          <p:nvPr/>
        </p:nvGrpSpPr>
        <p:grpSpPr>
          <a:xfrm>
            <a:off x="288002" y="288001"/>
            <a:ext cx="6225687" cy="6265475"/>
            <a:chOff x="288001" y="288000"/>
            <a:chExt cx="6033505" cy="6265475"/>
          </a:xfrm>
          <a:solidFill>
            <a:schemeClr val="accent5"/>
          </a:solidFill>
        </p:grpSpPr>
        <p:sp>
          <p:nvSpPr>
            <p:cNvPr id="13" name="Rechthoek 12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ige driehoek 13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itel 15"/>
          <p:cNvSpPr>
            <a:spLocks noGrp="1"/>
          </p:cNvSpPr>
          <p:nvPr>
            <p:ph type="ctrTitle"/>
          </p:nvPr>
        </p:nvSpPr>
        <p:spPr>
          <a:xfrm>
            <a:off x="298201" y="1801400"/>
            <a:ext cx="5544266" cy="1489435"/>
          </a:xfrm>
        </p:spPr>
        <p:txBody>
          <a:bodyPr/>
          <a:lstStyle/>
          <a:p>
            <a:r>
              <a:rPr lang="nl-BE" sz="4000" b="1" dirty="0">
                <a:latin typeface="+mj-lt"/>
                <a:cs typeface="Calibri" panose="020F0502020204030204" pitchFamily="34" charset="0"/>
              </a:rPr>
              <a:t>Maatregelen woningkwaliteit voor  tijdelijk ontheemden uit Oekraïne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42" y="286525"/>
            <a:ext cx="1848751" cy="720000"/>
          </a:xfrm>
          <a:prstGeom prst="rect">
            <a:avLst/>
          </a:prstGeom>
        </p:spPr>
      </p:pic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647204" y="5392132"/>
            <a:ext cx="3816000" cy="575035"/>
          </a:xfrm>
        </p:spPr>
        <p:txBody>
          <a:bodyPr/>
          <a:lstStyle/>
          <a:p>
            <a:r>
              <a:rPr lang="nl-BE" dirty="0"/>
              <a:t>Infomoment 31/03/2022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A3DB835-0196-42CD-8AC7-C3C59B1840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0484774"/>
              </p:ext>
            </p:extLst>
          </p:nvPr>
        </p:nvGraphicFramePr>
        <p:xfrm>
          <a:off x="631179" y="1505119"/>
          <a:ext cx="8080821" cy="466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Drietrapsaanpak voor lokale besturen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2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F9C641AD-B919-4EEF-BCB2-FBF4CE15D8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7864859"/>
              </p:ext>
            </p:extLst>
          </p:nvPr>
        </p:nvGraphicFramePr>
        <p:xfrm>
          <a:off x="922072" y="1591518"/>
          <a:ext cx="7346663" cy="458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349EF3D4-6DC3-44DA-A564-1A1F8FB4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72" y="403774"/>
            <a:ext cx="7416000" cy="1116000"/>
          </a:xfrm>
        </p:spPr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Aandachtspunten / moeilijkheden voor lokale besturen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400920-5A2B-4442-AAB8-E00FC150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3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5A3DB835-0196-42CD-8AC7-C3C59B1840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6365097"/>
              </p:ext>
            </p:extLst>
          </p:nvPr>
        </p:nvGraphicFramePr>
        <p:xfrm>
          <a:off x="968253" y="1634592"/>
          <a:ext cx="7416000" cy="423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47" y="691870"/>
            <a:ext cx="7416000" cy="1116000"/>
          </a:xfrm>
        </p:spPr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Bijkomende mogelijkheden lokaal bestuur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6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47" y="691870"/>
            <a:ext cx="7416000" cy="1116000"/>
          </a:xfrm>
        </p:spPr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13</a:t>
            </a:fld>
            <a:endParaRPr lang="nl-BE"/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A907CE34-F21E-401F-A39F-94090B9EF6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0053370"/>
              </p:ext>
            </p:extLst>
          </p:nvPr>
        </p:nvGraphicFramePr>
        <p:xfrm>
          <a:off x="1029747" y="1518691"/>
          <a:ext cx="7416000" cy="36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0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DEDECFD-FABD-4F86-A77E-061D408C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Introductie </a:t>
            </a:r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042478E1-742C-42FB-AD5D-F7FEF72DCA3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3733407"/>
              </p:ext>
            </p:extLst>
          </p:nvPr>
        </p:nvGraphicFramePr>
        <p:xfrm>
          <a:off x="1296000" y="1534673"/>
          <a:ext cx="7416000" cy="36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3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96F33009-5379-4969-BB56-05391ABD87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9446553"/>
              </p:ext>
            </p:extLst>
          </p:nvPr>
        </p:nvGraphicFramePr>
        <p:xfrm>
          <a:off x="1296000" y="1915200"/>
          <a:ext cx="7416000" cy="36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DEDECFD-FABD-4F86-A77E-061D408C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55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BDA90073-E664-4EC6-8E63-498BB72D55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2856783"/>
              </p:ext>
            </p:extLst>
          </p:nvPr>
        </p:nvGraphicFramePr>
        <p:xfrm>
          <a:off x="1029747" y="1718252"/>
          <a:ext cx="7416000" cy="36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Afwijkende woningkwaliteitsnormen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9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12FCFAA3-8F20-4187-8C35-48F4E6F2AD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5846904"/>
              </p:ext>
            </p:extLst>
          </p:nvPr>
        </p:nvGraphicFramePr>
        <p:xfrm>
          <a:off x="857756" y="1456566"/>
          <a:ext cx="7587991" cy="449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Afwijkende woningkwaliteitsnormen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55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F5605889-A5D3-4724-A1AC-F1D2B29C4E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3998307"/>
              </p:ext>
            </p:extLst>
          </p:nvPr>
        </p:nvGraphicFramePr>
        <p:xfrm>
          <a:off x="639271" y="1416106"/>
          <a:ext cx="8072729" cy="468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Praktische voorbeelden – #plekvrij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70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C4DB8338-613C-44CE-AFAD-455F2342EC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2563726"/>
              </p:ext>
            </p:extLst>
          </p:nvPr>
        </p:nvGraphicFramePr>
        <p:xfrm>
          <a:off x="525982" y="1424198"/>
          <a:ext cx="8186018" cy="4523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E645B05E-D020-4D8C-867F-4677B804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Praktische voorbeelden - opvang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06614E-A7CF-48FB-A825-3392A38F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8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A9BD61AD-848E-4268-A76C-D3A778DF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5" y="1564481"/>
            <a:ext cx="7108031" cy="3729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222DA0A-C31D-48A2-BAB5-C2023BAC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85" y="1623060"/>
            <a:ext cx="7108031" cy="3729038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5D3D564C-95D3-4E64-912F-0A2CF5E1AC4C}"/>
              </a:ext>
            </a:extLst>
          </p:cNvPr>
          <p:cNvSpPr/>
          <p:nvPr/>
        </p:nvSpPr>
        <p:spPr>
          <a:xfrm>
            <a:off x="1017984" y="3821430"/>
            <a:ext cx="3554016" cy="556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C8614B89-5D9A-4E5B-911A-F295682A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984" y="658896"/>
            <a:ext cx="7416000" cy="1116000"/>
          </a:xfrm>
        </p:spPr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VLOK</a:t>
            </a:r>
          </a:p>
        </p:txBody>
      </p:sp>
    </p:spTree>
    <p:extLst>
      <p:ext uri="{BB962C8B-B14F-4D97-AF65-F5344CB8AC3E}">
        <p14:creationId xmlns:p14="http://schemas.microsoft.com/office/powerpoint/2010/main" val="26119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E7C6841-8FF3-447C-8563-F1E51CB51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815F417-04CF-4C5F-A15F-1AF70E419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" y="932832"/>
            <a:ext cx="9074287" cy="24145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2B97548-B886-47A0-95F5-E0D4A2ED6AD0}"/>
              </a:ext>
            </a:extLst>
          </p:cNvPr>
          <p:cNvSpPr txBox="1"/>
          <p:nvPr/>
        </p:nvSpPr>
        <p:spPr>
          <a:xfrm>
            <a:off x="3366655" y="3927763"/>
            <a:ext cx="32653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>
                <a:solidFill>
                  <a:srgbClr val="FF0000"/>
                </a:solidFill>
              </a:rPr>
              <a:t>Versie afwijkende normen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693B168-4C15-4681-9E9B-E167244858F9}"/>
              </a:ext>
            </a:extLst>
          </p:cNvPr>
          <p:cNvSpPr/>
          <p:nvPr/>
        </p:nvSpPr>
        <p:spPr>
          <a:xfrm>
            <a:off x="8175747" y="3927764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22E61D5-AFDD-4EF2-9A8F-6B9A3FC2D7FE}"/>
              </a:ext>
            </a:extLst>
          </p:cNvPr>
          <p:cNvSpPr/>
          <p:nvPr/>
        </p:nvSpPr>
        <p:spPr>
          <a:xfrm>
            <a:off x="8169105" y="5675777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F02B68E-DFC5-464F-9D3F-048F337D51F7}"/>
              </a:ext>
            </a:extLst>
          </p:cNvPr>
          <p:cNvSpPr/>
          <p:nvPr/>
        </p:nvSpPr>
        <p:spPr>
          <a:xfrm>
            <a:off x="8175747" y="4138180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541330D-0532-4F66-9833-7ED2DC0F8225}"/>
              </a:ext>
            </a:extLst>
          </p:cNvPr>
          <p:cNvSpPr/>
          <p:nvPr/>
        </p:nvSpPr>
        <p:spPr>
          <a:xfrm>
            <a:off x="8175747" y="5113682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3234B1D-D7B0-427E-837D-FF4294084AD0}"/>
              </a:ext>
            </a:extLst>
          </p:cNvPr>
          <p:cNvSpPr/>
          <p:nvPr/>
        </p:nvSpPr>
        <p:spPr>
          <a:xfrm>
            <a:off x="8175747" y="5298965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099CF871-4B3F-4F73-829E-5AE7AA843598}"/>
              </a:ext>
            </a:extLst>
          </p:cNvPr>
          <p:cNvSpPr/>
          <p:nvPr/>
        </p:nvSpPr>
        <p:spPr>
          <a:xfrm>
            <a:off x="8175747" y="5945778"/>
            <a:ext cx="114300" cy="106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49D6D3D-2DDB-4A74-82D3-32539ED522D6}"/>
              </a:ext>
            </a:extLst>
          </p:cNvPr>
          <p:cNvSpPr/>
          <p:nvPr/>
        </p:nvSpPr>
        <p:spPr>
          <a:xfrm>
            <a:off x="8445747" y="5945778"/>
            <a:ext cx="114300" cy="106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632E88A-D7BA-4F7E-B894-F80B271070FD}"/>
              </a:ext>
            </a:extLst>
          </p:cNvPr>
          <p:cNvSpPr/>
          <p:nvPr/>
        </p:nvSpPr>
        <p:spPr>
          <a:xfrm>
            <a:off x="8175747" y="3990109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C0F2692-1968-433F-895E-46858063369E}"/>
              </a:ext>
            </a:extLst>
          </p:cNvPr>
          <p:cNvSpPr/>
          <p:nvPr/>
        </p:nvSpPr>
        <p:spPr>
          <a:xfrm>
            <a:off x="8175747" y="4200525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56E7A179-0C12-46D6-9FE9-D49622FE9FC2}"/>
              </a:ext>
            </a:extLst>
          </p:cNvPr>
          <p:cNvSpPr/>
          <p:nvPr/>
        </p:nvSpPr>
        <p:spPr>
          <a:xfrm>
            <a:off x="8175747" y="5176028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635579C-08C1-4929-A501-2BD37A4ADC76}"/>
              </a:ext>
            </a:extLst>
          </p:cNvPr>
          <p:cNvSpPr/>
          <p:nvPr/>
        </p:nvSpPr>
        <p:spPr>
          <a:xfrm>
            <a:off x="8175747" y="5361310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180CBB6-6B80-4EFF-9F4F-AAFF28242400}"/>
              </a:ext>
            </a:extLst>
          </p:cNvPr>
          <p:cNvSpPr/>
          <p:nvPr/>
        </p:nvSpPr>
        <p:spPr>
          <a:xfrm>
            <a:off x="8175747" y="6865373"/>
            <a:ext cx="114300" cy="106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ACF65FFB-55C1-4F07-B002-B9B39E34CD47}"/>
              </a:ext>
            </a:extLst>
          </p:cNvPr>
          <p:cNvSpPr/>
          <p:nvPr/>
        </p:nvSpPr>
        <p:spPr>
          <a:xfrm>
            <a:off x="8445747" y="6865373"/>
            <a:ext cx="114300" cy="106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E8D6328-CA8D-470C-AC90-199464AD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" y="3246706"/>
            <a:ext cx="9144000" cy="3212225"/>
          </a:xfrm>
          <a:prstGeom prst="rect">
            <a:avLst/>
          </a:prstGeom>
        </p:spPr>
      </p:pic>
      <p:sp>
        <p:nvSpPr>
          <p:cNvPr id="30" name="Rechthoek 29">
            <a:extLst>
              <a:ext uri="{FF2B5EF4-FFF2-40B4-BE49-F238E27FC236}">
                <a16:creationId xmlns:a16="http://schemas.microsoft.com/office/drawing/2014/main" id="{038F2F2B-C92C-4355-B7CB-62D0ACB81BE9}"/>
              </a:ext>
            </a:extLst>
          </p:cNvPr>
          <p:cNvSpPr/>
          <p:nvPr/>
        </p:nvSpPr>
        <p:spPr>
          <a:xfrm>
            <a:off x="8106034" y="3764106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95B19287-D75F-470F-81AC-D6CAAF651D5C}"/>
              </a:ext>
            </a:extLst>
          </p:cNvPr>
          <p:cNvSpPr/>
          <p:nvPr/>
        </p:nvSpPr>
        <p:spPr>
          <a:xfrm>
            <a:off x="8106034" y="3974522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EA908C6-A4FB-4BF9-A707-0EA6EEF629D8}"/>
              </a:ext>
            </a:extLst>
          </p:cNvPr>
          <p:cNvSpPr/>
          <p:nvPr/>
        </p:nvSpPr>
        <p:spPr>
          <a:xfrm>
            <a:off x="8106034" y="4950025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0034FAC1-C0DD-41F5-AE2E-2D73F1F3A5F0}"/>
              </a:ext>
            </a:extLst>
          </p:cNvPr>
          <p:cNvSpPr/>
          <p:nvPr/>
        </p:nvSpPr>
        <p:spPr>
          <a:xfrm>
            <a:off x="8106034" y="5135307"/>
            <a:ext cx="120942" cy="105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7BC4D55-87A0-4B4C-B11A-26066364D5B3}"/>
              </a:ext>
            </a:extLst>
          </p:cNvPr>
          <p:cNvSpPr/>
          <p:nvPr/>
        </p:nvSpPr>
        <p:spPr>
          <a:xfrm>
            <a:off x="8118597" y="6878806"/>
            <a:ext cx="114300" cy="106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AF0349C-EBFB-4A92-992D-5A7E401DB546}"/>
              </a:ext>
            </a:extLst>
          </p:cNvPr>
          <p:cNvSpPr/>
          <p:nvPr/>
        </p:nvSpPr>
        <p:spPr>
          <a:xfrm>
            <a:off x="8106034" y="4379769"/>
            <a:ext cx="114300" cy="117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F77BE031-F499-4D6A-AE7A-41EC9FC76020}"/>
              </a:ext>
            </a:extLst>
          </p:cNvPr>
          <p:cNvSpPr/>
          <p:nvPr/>
        </p:nvSpPr>
        <p:spPr>
          <a:xfrm>
            <a:off x="8118596" y="5560026"/>
            <a:ext cx="101738" cy="923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1A3C1DBC-69E6-408A-B59C-F5943A6C0F70}"/>
              </a:ext>
            </a:extLst>
          </p:cNvPr>
          <p:cNvSpPr/>
          <p:nvPr/>
        </p:nvSpPr>
        <p:spPr>
          <a:xfrm>
            <a:off x="8348870" y="6878806"/>
            <a:ext cx="114300" cy="1068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itel 5">
            <a:extLst>
              <a:ext uri="{FF2B5EF4-FFF2-40B4-BE49-F238E27FC236}">
                <a16:creationId xmlns:a16="http://schemas.microsoft.com/office/drawing/2014/main" id="{B1D05FE7-C739-49E5-9068-7E4BCE3C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74" y="352440"/>
            <a:ext cx="7416000" cy="1116000"/>
          </a:xfrm>
        </p:spPr>
        <p:txBody>
          <a:bodyPr/>
          <a:lstStyle/>
          <a:p>
            <a:r>
              <a:rPr lang="nl-BE" sz="3000" b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VLOK</a:t>
            </a:r>
          </a:p>
        </p:txBody>
      </p:sp>
    </p:spTree>
    <p:extLst>
      <p:ext uri="{BB962C8B-B14F-4D97-AF65-F5344CB8AC3E}">
        <p14:creationId xmlns:p14="http://schemas.microsoft.com/office/powerpoint/2010/main" val="359650764"/>
      </p:ext>
    </p:extLst>
  </p:cSld>
  <p:clrMapOvr>
    <a:masterClrMapping/>
  </p:clrMapOvr>
</p:sld>
</file>

<file path=ppt/theme/theme1.xml><?xml version="1.0" encoding="utf-8"?>
<a:theme xmlns:a="http://schemas.openxmlformats.org/drawingml/2006/main" name="Wonen-Vlaanderen PPT sjabloon">
  <a:themeElements>
    <a:clrScheme name="Wonen Vlaanderen">
      <a:dk1>
        <a:srgbClr val="373636"/>
      </a:dk1>
      <a:lt1>
        <a:sysClr val="window" lastClr="FFFFFF"/>
      </a:lt1>
      <a:dk2>
        <a:srgbClr val="83385F"/>
      </a:dk2>
      <a:lt2>
        <a:srgbClr val="F6F5F3"/>
      </a:lt2>
      <a:accent1>
        <a:srgbClr val="006059"/>
      </a:accent1>
      <a:accent2>
        <a:srgbClr val="0B6F71"/>
      </a:accent2>
      <a:accent3>
        <a:srgbClr val="83385F"/>
      </a:accent3>
      <a:accent4>
        <a:srgbClr val="225923"/>
      </a:accent4>
      <a:accent5>
        <a:srgbClr val="40B7B9"/>
      </a:accent5>
      <a:accent6>
        <a:srgbClr val="E5DA0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Wonen Vlaanderen">
      <a:dk1>
        <a:srgbClr val="373636"/>
      </a:dk1>
      <a:lt1>
        <a:sysClr val="window" lastClr="FFFFFF"/>
      </a:lt1>
      <a:dk2>
        <a:srgbClr val="83385F"/>
      </a:dk2>
      <a:lt2>
        <a:srgbClr val="F6F5F3"/>
      </a:lt2>
      <a:accent1>
        <a:srgbClr val="006059"/>
      </a:accent1>
      <a:accent2>
        <a:srgbClr val="0B6F71"/>
      </a:accent2>
      <a:accent3>
        <a:srgbClr val="83385F"/>
      </a:accent3>
      <a:accent4>
        <a:srgbClr val="225923"/>
      </a:accent4>
      <a:accent5>
        <a:srgbClr val="40B7B9"/>
      </a:accent5>
      <a:accent6>
        <a:srgbClr val="E5DA0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369ae3-733c-4d3d-89db-4dcb2b2749db">
      <UserInfo>
        <DisplayName>Vrijders Marleen</DisplayName>
        <AccountId>176</AccountId>
        <AccountType/>
      </UserInfo>
    </SharedWithUsers>
    <_dlc_DocId xmlns="ce465426-90d4-422e-962e-f60ad95044ea" xsi:nil="true"/>
    <_dlc_DocIdPersistId xmlns="ce465426-90d4-422e-962e-f60ad95044ea" xsi:nil="true"/>
    <_dlc_DocIdUrl xmlns="ce465426-90d4-422e-962e-f60ad95044ea">
      <Url xsi:nil="true"/>
      <Description xsi:nil="true"/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A8EE9A5E14F4DB49246EA15D7D51D" ma:contentTypeVersion="17" ma:contentTypeDescription="Create a new document." ma:contentTypeScope="" ma:versionID="a92dbf517b1bd85b9c2bdae01b4fcc5f">
  <xsd:schema xmlns:xsd="http://www.w3.org/2001/XMLSchema" xmlns:xs="http://www.w3.org/2001/XMLSchema" xmlns:p="http://schemas.microsoft.com/office/2006/metadata/properties" xmlns:ns2="ce465426-90d4-422e-962e-f60ad95044ea" xmlns:ns3="56369ae3-733c-4d3d-89db-4dcb2b2749db" targetNamespace="http://schemas.microsoft.com/office/2006/metadata/properties" ma:root="true" ma:fieldsID="8d26b1ce9ade02c645e685cbf8a8f9f1" ns2:_="" ns3:_="">
    <xsd:import namespace="ce465426-90d4-422e-962e-f60ad95044ea"/>
    <xsd:import namespace="56369ae3-733c-4d3d-89db-4dcb2b274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65426-90d4-422e-962e-f60ad95044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dlc_DocId" ma:index="12" nillable="true" ma:displayName="Waarde van de document-id" ma:description="De waarde van de document-id die aan dit item is toegewezen." ma:internalName="_dlc_DocId" ma:readOnly="false">
      <xsd:simpleType>
        <xsd:restriction base="dms:Text"/>
      </xsd:simpleType>
    </xsd:element>
    <xsd:element name="_dlc_DocIdUrl" ma:index="13" nillable="true" ma:displayName="Document-id" ma:description="Permanente koppeling naar dit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69ae3-733c-4d3d-89db-4dcb2b274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E57040-92BA-4B0B-B576-B5C7CD52DF6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a5edd080-de6f-46fd-ae86-7bcd3dcdc6bd"/>
    <ds:schemaRef ds:uri="http://schemas.microsoft.com/office/infopath/2007/PartnerControls"/>
    <ds:schemaRef ds:uri="fdf4e1a0-856d-451e-a24f-1cbd4660345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DBFA45-D536-4162-99B2-0C4D02421311}"/>
</file>

<file path=customXml/itemProps3.xml><?xml version="1.0" encoding="utf-8"?>
<ds:datastoreItem xmlns:ds="http://schemas.openxmlformats.org/officeDocument/2006/customXml" ds:itemID="{A2E1E3DC-1F27-408A-816D-2C30158E2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517</Words>
  <Application>Microsoft Office PowerPoint</Application>
  <PresentationFormat>Diavoorstelling (4:3)</PresentationFormat>
  <Paragraphs>106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FlandersArtSans-Bold</vt:lpstr>
      <vt:lpstr>FlandersArtSans-Regular</vt:lpstr>
      <vt:lpstr>Wonen-Vlaanderen PPT sjabloon</vt:lpstr>
      <vt:lpstr>Aangepast ontwerp</vt:lpstr>
      <vt:lpstr>Maatregelen woningkwaliteit voor  tijdelijk ontheemden uit Oekraïne</vt:lpstr>
      <vt:lpstr>Introductie </vt:lpstr>
      <vt:lpstr>Agenda</vt:lpstr>
      <vt:lpstr>Afwijkende woningkwaliteitsnormen</vt:lpstr>
      <vt:lpstr>Afwijkende woningkwaliteitsnormen</vt:lpstr>
      <vt:lpstr>Praktische voorbeelden – #plekvrij</vt:lpstr>
      <vt:lpstr>Praktische voorbeelden - opvang  </vt:lpstr>
      <vt:lpstr>VLOK</vt:lpstr>
      <vt:lpstr>VLOK</vt:lpstr>
      <vt:lpstr>Drietrapsaanpak voor lokale besturen</vt:lpstr>
      <vt:lpstr>Aandachtspunten / moeilijkheden voor lokale besturen</vt:lpstr>
      <vt:lpstr>Bijkomende mogelijkheden lokaal bestuur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Goossens Marjolijn</dc:creator>
  <cp:lastModifiedBy>Deleenheer Joris</cp:lastModifiedBy>
  <cp:revision>4</cp:revision>
  <cp:lastPrinted>1601-01-01T00:00:00Z</cp:lastPrinted>
  <dcterms:created xsi:type="dcterms:W3CDTF">2021-03-09T10:51:22Z</dcterms:created>
  <dcterms:modified xsi:type="dcterms:W3CDTF">2022-04-05T07:44:03Z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0x010100570A8EE9A5E14F4DB49246EA15D7D51D</vt:lpwstr>
  </property>
  <property fmtid="{D5CDD505-2E9C-101B-9397-08002B2CF9AE}" pid="3" name="_dlc_DocIdItemGuid">
    <vt:lpwstr>f605850d-3e20-42e8-9eb6-43fcf1df1955</vt:lpwstr>
  </property>
</Properties>
</file>